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53" r:id="rId5"/>
    <p:sldMasterId id="2147484350" r:id="rId6"/>
  </p:sldMasterIdLst>
  <p:notesMasterIdLst>
    <p:notesMasterId r:id="rId16"/>
  </p:notesMasterIdLst>
  <p:handoutMasterIdLst>
    <p:handoutMasterId r:id="rId17"/>
  </p:handoutMasterIdLst>
  <p:sldIdLst>
    <p:sldId id="1403" r:id="rId7"/>
    <p:sldId id="1423" r:id="rId8"/>
    <p:sldId id="1422" r:id="rId9"/>
    <p:sldId id="1463" r:id="rId10"/>
    <p:sldId id="1439" r:id="rId11"/>
    <p:sldId id="1441" r:id="rId12"/>
    <p:sldId id="1440" r:id="rId13"/>
    <p:sldId id="1410" r:id="rId14"/>
    <p:sldId id="1416" r:id="rId15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." id="{BF68131C-8EB2-4A6D-ABFA-02E5AB776A1B}">
          <p14:sldIdLst>
            <p14:sldId id="1403"/>
            <p14:sldId id="1423"/>
            <p14:sldId id="1422"/>
            <p14:sldId id="1463"/>
            <p14:sldId id="1439"/>
            <p14:sldId id="1441"/>
            <p14:sldId id="1440"/>
          </p14:sldIdLst>
        </p14:section>
        <p14:section name="Presentation template" id="{C7FA9FF9-CCBF-4AFF-8011-39A1B6C3CC0F}">
          <p14:sldIdLst>
            <p14:sldId id="1410"/>
            <p14:sldId id="14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7" name="Auri Mathisen" initials="AM" lastIdx="1" clrIdx="7">
    <p:extLst>
      <p:ext uri="{19B8F6BF-5375-455C-9EA6-DF929625EA0E}">
        <p15:presenceInfo xmlns:p15="http://schemas.microsoft.com/office/powerpoint/2012/main" userId="S-1-5-21-383413107-1061881802-891584314-12534" providerId="AD"/>
      </p:ext>
    </p:extLst>
  </p:cmAuthor>
  <p:cmAuthor id="1" name="Mary Feil-Jacobs" initials="MFJ" lastIdx="43" clrIdx="1"/>
  <p:cmAuthor id="8" name="Judi Lee" initials="JL" lastIdx="3" clrIdx="8">
    <p:extLst>
      <p:ext uri="{19B8F6BF-5375-455C-9EA6-DF929625EA0E}">
        <p15:presenceInfo xmlns:p15="http://schemas.microsoft.com/office/powerpoint/2012/main" userId="S-1-5-21-383413107-1061881802-891584314-9954" providerId="AD"/>
      </p:ext>
    </p:extLst>
  </p:cmAuthor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9" name="David Griffith" initials="DG" lastIdx="3" clrIdx="9">
    <p:extLst>
      <p:ext uri="{19B8F6BF-5375-455C-9EA6-DF929625EA0E}">
        <p15:presenceInfo xmlns:p15="http://schemas.microsoft.com/office/powerpoint/2012/main" userId="S-1-5-21-383413107-1061881802-891584314-4667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10" name="Mark Rhodes" initials="MR" lastIdx="1" clrIdx="10">
    <p:extLst>
      <p:ext uri="{19B8F6BF-5375-455C-9EA6-DF929625EA0E}">
        <p15:presenceInfo xmlns:p15="http://schemas.microsoft.com/office/powerpoint/2012/main" userId="Mark Rhodes" providerId="None"/>
      </p:ext>
    </p:extLst>
  </p:cmAuthor>
  <p:cmAuthor id="4" name="Mitchell Derrey" initials="MD" lastIdx="6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  <p:cmAuthor id="5" name="Christen Anderson" initials="CA" lastIdx="19" clrIdx="5">
    <p:extLst>
      <p:ext uri="{19B8F6BF-5375-455C-9EA6-DF929625EA0E}">
        <p15:presenceInfo xmlns:p15="http://schemas.microsoft.com/office/powerpoint/2012/main" userId="Christen Anderson" providerId="None"/>
      </p:ext>
    </p:extLst>
  </p:cmAuthor>
  <p:cmAuthor id="6" name="Delaney Freer" initials="DF" lastIdx="16" clrIdx="6">
    <p:extLst>
      <p:ext uri="{19B8F6BF-5375-455C-9EA6-DF929625EA0E}">
        <p15:presenceInfo xmlns:p15="http://schemas.microsoft.com/office/powerpoint/2012/main" userId="4a46fd6c6e3be69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120"/>
    <a:srgbClr val="1B449A"/>
    <a:srgbClr val="1E275C"/>
    <a:srgbClr val="000000"/>
    <a:srgbClr val="1B4499"/>
    <a:srgbClr val="001E60"/>
    <a:srgbClr val="E6E6E6"/>
    <a:srgbClr val="0095C8"/>
    <a:srgbClr val="E1B81C"/>
    <a:srgbClr val="E4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1"/>
    <p:restoredTop sz="94681"/>
  </p:normalViewPr>
  <p:slideViewPr>
    <p:cSldViewPr snapToGrid="0">
      <p:cViewPr varScale="1">
        <p:scale>
          <a:sx n="95" d="100"/>
          <a:sy n="95" d="100"/>
        </p:scale>
        <p:origin x="115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er, Peter" userId="1cda720e-e5fa-4c4f-8ada-e413168d23ec" providerId="ADAL" clId="{0FB9C56E-580B-4949-81CD-9FDCED267822}"/>
    <pc:docChg chg="custSel addSld modSld">
      <pc:chgData name="Ramer, Peter" userId="1cda720e-e5fa-4c4f-8ada-e413168d23ec" providerId="ADAL" clId="{0FB9C56E-580B-4949-81CD-9FDCED267822}" dt="2025-08-22T16:05:29.567" v="29" actId="26606"/>
      <pc:docMkLst>
        <pc:docMk/>
      </pc:docMkLst>
      <pc:sldChg chg="modSp add mod chgLayout">
        <pc:chgData name="Ramer, Peter" userId="1cda720e-e5fa-4c4f-8ada-e413168d23ec" providerId="ADAL" clId="{0FB9C56E-580B-4949-81CD-9FDCED267822}" dt="2025-08-22T15:11:51.318" v="1" actId="700"/>
        <pc:sldMkLst>
          <pc:docMk/>
          <pc:sldMk cId="3364375763" sldId="1422"/>
        </pc:sldMkLst>
      </pc:sldChg>
      <pc:sldChg chg="add">
        <pc:chgData name="Ramer, Peter" userId="1cda720e-e5fa-4c4f-8ada-e413168d23ec" providerId="ADAL" clId="{0FB9C56E-580B-4949-81CD-9FDCED267822}" dt="2025-08-22T15:11:41.439" v="0"/>
        <pc:sldMkLst>
          <pc:docMk/>
          <pc:sldMk cId="3869000583" sldId="1423"/>
        </pc:sldMkLst>
      </pc:sldChg>
      <pc:sldChg chg="modSp add mod chgLayout">
        <pc:chgData name="Ramer, Peter" userId="1cda720e-e5fa-4c4f-8ada-e413168d23ec" providerId="ADAL" clId="{0FB9C56E-580B-4949-81CD-9FDCED267822}" dt="2025-08-22T15:12:03.256" v="2" actId="700"/>
        <pc:sldMkLst>
          <pc:docMk/>
          <pc:sldMk cId="1638368458" sldId="1439"/>
        </pc:sldMkLst>
      </pc:sldChg>
      <pc:sldChg chg="addSp delSp modSp add mod chgLayout">
        <pc:chgData name="Ramer, Peter" userId="1cda720e-e5fa-4c4f-8ada-e413168d23ec" providerId="ADAL" clId="{0FB9C56E-580B-4949-81CD-9FDCED267822}" dt="2025-08-22T16:05:29.567" v="29" actId="26606"/>
        <pc:sldMkLst>
          <pc:docMk/>
          <pc:sldMk cId="216306306" sldId="1440"/>
        </pc:sldMkLst>
      </pc:sldChg>
      <pc:sldChg chg="addSp delSp modSp add mod chgLayout">
        <pc:chgData name="Ramer, Peter" userId="1cda720e-e5fa-4c4f-8ada-e413168d23ec" providerId="ADAL" clId="{0FB9C56E-580B-4949-81CD-9FDCED267822}" dt="2025-08-22T16:05:16.233" v="28" actId="26606"/>
        <pc:sldMkLst>
          <pc:docMk/>
          <pc:sldMk cId="1361229913" sldId="1441"/>
        </pc:sldMkLst>
      </pc:sldChg>
      <pc:sldChg chg="modSp add mod chgLayout">
        <pc:chgData name="Ramer, Peter" userId="1cda720e-e5fa-4c4f-8ada-e413168d23ec" providerId="ADAL" clId="{0FB9C56E-580B-4949-81CD-9FDCED267822}" dt="2025-08-22T16:04:54.917" v="27" actId="20577"/>
        <pc:sldMkLst>
          <pc:docMk/>
          <pc:sldMk cId="2894901525" sldId="1463"/>
        </pc:sldMkLst>
      </pc:sldChg>
    </pc:docChg>
  </pc:docChgLst>
  <pc:docChgLst>
    <pc:chgData name="Alex Meyer" userId="434c9848-7f9b-4e1d-a1c3-fd0f120a196f" providerId="ADAL" clId="{307E4638-5859-41C6-86CC-DAA64FD3CC79}"/>
    <pc:docChg chg="modSld">
      <pc:chgData name="Alex Meyer" userId="434c9848-7f9b-4e1d-a1c3-fd0f120a196f" providerId="ADAL" clId="{307E4638-5859-41C6-86CC-DAA64FD3CC79}" dt="2025-10-16T20:02:02.639" v="17" actId="1076"/>
      <pc:docMkLst>
        <pc:docMk/>
      </pc:docMkLst>
      <pc:sldChg chg="modSp mod">
        <pc:chgData name="Alex Meyer" userId="434c9848-7f9b-4e1d-a1c3-fd0f120a196f" providerId="ADAL" clId="{307E4638-5859-41C6-86CC-DAA64FD3CC79}" dt="2025-10-16T20:02:02.639" v="17" actId="1076"/>
        <pc:sldMkLst>
          <pc:docMk/>
          <pc:sldMk cId="1638368458" sldId="1439"/>
        </pc:sldMkLst>
        <pc:spChg chg="mod">
          <ac:chgData name="Alex Meyer" userId="434c9848-7f9b-4e1d-a1c3-fd0f120a196f" providerId="ADAL" clId="{307E4638-5859-41C6-86CC-DAA64FD3CC79}" dt="2025-10-16T20:02:02.639" v="17" actId="1076"/>
          <ac:spMkLst>
            <pc:docMk/>
            <pc:sldMk cId="1638368458" sldId="1439"/>
            <ac:spMk id="2" creationId="{507E4F28-B8BF-DA74-AC4B-85FF9BC3CC3F}"/>
          </ac:spMkLst>
        </pc:spChg>
        <pc:spChg chg="mod">
          <ac:chgData name="Alex Meyer" userId="434c9848-7f9b-4e1d-a1c3-fd0f120a196f" providerId="ADAL" clId="{307E4638-5859-41C6-86CC-DAA64FD3CC79}" dt="2025-10-16T20:01:59.233" v="16" actId="14100"/>
          <ac:spMkLst>
            <pc:docMk/>
            <pc:sldMk cId="1638368458" sldId="1439"/>
            <ac:spMk id="3" creationId="{9965AE04-2802-DDFC-4DF9-5AC6E19A727C}"/>
          </ac:spMkLst>
        </pc:spChg>
      </pc:sldChg>
    </pc:docChg>
  </pc:docChgLst>
  <pc:docChgLst>
    <pc:chgData name="Ramer, Peter" userId="1cda720e-e5fa-4c4f-8ada-e413168d23ec" providerId="ADAL" clId="{A6E22C51-8FD3-465A-ACE6-19EC96B413E5}"/>
    <pc:docChg chg="delSld modSection">
      <pc:chgData name="Ramer, Peter" userId="1cda720e-e5fa-4c4f-8ada-e413168d23ec" providerId="ADAL" clId="{A6E22C51-8FD3-465A-ACE6-19EC96B413E5}" dt="2025-08-22T14:42:22.882" v="9" actId="47"/>
      <pc:docMkLst>
        <pc:docMk/>
      </pc:docMkLst>
      <pc:sldChg chg="del">
        <pc:chgData name="Ramer, Peter" userId="1cda720e-e5fa-4c4f-8ada-e413168d23ec" providerId="ADAL" clId="{A6E22C51-8FD3-465A-ACE6-19EC96B413E5}" dt="2025-08-22T14:42:13.865" v="7" actId="47"/>
        <pc:sldMkLst>
          <pc:docMk/>
          <pc:sldMk cId="3609540227" sldId="1386"/>
        </pc:sldMkLst>
      </pc:sldChg>
      <pc:sldChg chg="del">
        <pc:chgData name="Ramer, Peter" userId="1cda720e-e5fa-4c4f-8ada-e413168d23ec" providerId="ADAL" clId="{A6E22C51-8FD3-465A-ACE6-19EC96B413E5}" dt="2025-08-22T14:41:49.702" v="0" actId="47"/>
        <pc:sldMkLst>
          <pc:docMk/>
          <pc:sldMk cId="3732747212" sldId="1394"/>
        </pc:sldMkLst>
      </pc:sldChg>
      <pc:sldChg chg="del">
        <pc:chgData name="Ramer, Peter" userId="1cda720e-e5fa-4c4f-8ada-e413168d23ec" providerId="ADAL" clId="{A6E22C51-8FD3-465A-ACE6-19EC96B413E5}" dt="2025-08-22T14:41:53.538" v="2" actId="47"/>
        <pc:sldMkLst>
          <pc:docMk/>
          <pc:sldMk cId="1676605807" sldId="1404"/>
        </pc:sldMkLst>
      </pc:sldChg>
      <pc:sldChg chg="del">
        <pc:chgData name="Ramer, Peter" userId="1cda720e-e5fa-4c4f-8ada-e413168d23ec" providerId="ADAL" clId="{A6E22C51-8FD3-465A-ACE6-19EC96B413E5}" dt="2025-08-22T14:41:54.111" v="3" actId="47"/>
        <pc:sldMkLst>
          <pc:docMk/>
          <pc:sldMk cId="1571661650" sldId="1406"/>
        </pc:sldMkLst>
      </pc:sldChg>
      <pc:sldChg chg="del">
        <pc:chgData name="Ramer, Peter" userId="1cda720e-e5fa-4c4f-8ada-e413168d23ec" providerId="ADAL" clId="{A6E22C51-8FD3-465A-ACE6-19EC96B413E5}" dt="2025-08-22T14:41:55.498" v="4" actId="47"/>
        <pc:sldMkLst>
          <pc:docMk/>
          <pc:sldMk cId="123311531" sldId="1407"/>
        </pc:sldMkLst>
      </pc:sldChg>
      <pc:sldChg chg="del">
        <pc:chgData name="Ramer, Peter" userId="1cda720e-e5fa-4c4f-8ada-e413168d23ec" providerId="ADAL" clId="{A6E22C51-8FD3-465A-ACE6-19EC96B413E5}" dt="2025-08-22T14:41:56.159" v="5" actId="47"/>
        <pc:sldMkLst>
          <pc:docMk/>
          <pc:sldMk cId="1431129732" sldId="1408"/>
        </pc:sldMkLst>
      </pc:sldChg>
      <pc:sldChg chg="del">
        <pc:chgData name="Ramer, Peter" userId="1cda720e-e5fa-4c4f-8ada-e413168d23ec" providerId="ADAL" clId="{A6E22C51-8FD3-465A-ACE6-19EC96B413E5}" dt="2025-08-22T14:41:56.839" v="6" actId="47"/>
        <pc:sldMkLst>
          <pc:docMk/>
          <pc:sldMk cId="1663718639" sldId="1409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1942125608" sldId="1411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816099448" sldId="1412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3470023209" sldId="1413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4275799084" sldId="1414"/>
        </pc:sldMkLst>
      </pc:sldChg>
      <pc:sldChg chg="del">
        <pc:chgData name="Ramer, Peter" userId="1cda720e-e5fa-4c4f-8ada-e413168d23ec" providerId="ADAL" clId="{A6E22C51-8FD3-465A-ACE6-19EC96B413E5}" dt="2025-08-22T14:42:22.882" v="9" actId="47"/>
        <pc:sldMkLst>
          <pc:docMk/>
          <pc:sldMk cId="808460429" sldId="1415"/>
        </pc:sldMkLst>
      </pc:sldChg>
      <pc:sldChg chg="del">
        <pc:chgData name="Ramer, Peter" userId="1cda720e-e5fa-4c4f-8ada-e413168d23ec" providerId="ADAL" clId="{A6E22C51-8FD3-465A-ACE6-19EC96B413E5}" dt="2025-08-22T14:41:52.664" v="1" actId="47"/>
        <pc:sldMkLst>
          <pc:docMk/>
          <pc:sldMk cId="3709942097" sldId="1417"/>
        </pc:sldMkLst>
      </pc:sldChg>
      <pc:sldChg chg="del">
        <pc:chgData name="Ramer, Peter" userId="1cda720e-e5fa-4c4f-8ada-e413168d23ec" providerId="ADAL" clId="{A6E22C51-8FD3-465A-ACE6-19EC96B413E5}" dt="2025-08-22T14:42:16.042" v="8" actId="47"/>
        <pc:sldMkLst>
          <pc:docMk/>
          <pc:sldMk cId="1759051109" sldId="1418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FF9A0-FACE-4DD5-8661-39A2180BF7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2A47527-0294-4AF7-AF09-0D00CA3EC15B}">
      <dgm:prSet/>
      <dgm:spPr/>
      <dgm:t>
        <a:bodyPr/>
        <a:lstStyle/>
        <a:p>
          <a:r>
            <a:rPr lang="en-US"/>
            <a:t>All materials for this class will be available for download</a:t>
          </a:r>
        </a:p>
      </dgm:t>
    </dgm:pt>
    <dgm:pt modelId="{88688028-39F7-4EB2-9029-367E9E088D31}" type="parTrans" cxnId="{52FEBF2E-8E97-4B36-B643-1D87DCBFA6F9}">
      <dgm:prSet/>
      <dgm:spPr/>
      <dgm:t>
        <a:bodyPr/>
        <a:lstStyle/>
        <a:p>
          <a:endParaRPr lang="en-US"/>
        </a:p>
      </dgm:t>
    </dgm:pt>
    <dgm:pt modelId="{8E45CB3E-D2E5-42D8-84E9-CB153A06C3AE}" type="sibTrans" cxnId="{52FEBF2E-8E97-4B36-B643-1D87DCBFA6F9}">
      <dgm:prSet/>
      <dgm:spPr/>
      <dgm:t>
        <a:bodyPr/>
        <a:lstStyle/>
        <a:p>
          <a:endParaRPr lang="en-US"/>
        </a:p>
      </dgm:t>
    </dgm:pt>
    <dgm:pt modelId="{438A6EEB-914D-4DD5-B0BD-410F085A7CD6}">
      <dgm:prSet/>
      <dgm:spPr/>
      <dgm:t>
        <a:bodyPr/>
        <a:lstStyle/>
        <a:p>
          <a:r>
            <a:rPr lang="en-US"/>
            <a:t>Will be multiple breaks throughout the course</a:t>
          </a:r>
        </a:p>
      </dgm:t>
    </dgm:pt>
    <dgm:pt modelId="{D08F350B-D701-4F41-AF06-ACC5731FF41E}" type="parTrans" cxnId="{E5EB8714-5200-4933-90F9-83D2C09BCA4C}">
      <dgm:prSet/>
      <dgm:spPr/>
      <dgm:t>
        <a:bodyPr/>
        <a:lstStyle/>
        <a:p>
          <a:endParaRPr lang="en-US"/>
        </a:p>
      </dgm:t>
    </dgm:pt>
    <dgm:pt modelId="{FBE66657-F399-4EB0-9F23-6AB005C7A261}" type="sibTrans" cxnId="{E5EB8714-5200-4933-90F9-83D2C09BCA4C}">
      <dgm:prSet/>
      <dgm:spPr/>
      <dgm:t>
        <a:bodyPr/>
        <a:lstStyle/>
        <a:p>
          <a:endParaRPr lang="en-US"/>
        </a:p>
      </dgm:t>
    </dgm:pt>
    <dgm:pt modelId="{F9021DA3-B25C-4BAB-AE91-D8BB10E8EE6D}">
      <dgm:prSet/>
      <dgm:spPr/>
      <dgm:t>
        <a:bodyPr/>
        <a:lstStyle/>
        <a:p>
          <a:r>
            <a:rPr lang="en-US"/>
            <a:t>Feel free to ask questions!</a:t>
          </a:r>
        </a:p>
      </dgm:t>
    </dgm:pt>
    <dgm:pt modelId="{3E106FAC-A879-4D5F-AA54-3825762A9AE9}" type="parTrans" cxnId="{52456757-98A0-4359-9E3C-C04B978E24E2}">
      <dgm:prSet/>
      <dgm:spPr/>
      <dgm:t>
        <a:bodyPr/>
        <a:lstStyle/>
        <a:p>
          <a:endParaRPr lang="en-US"/>
        </a:p>
      </dgm:t>
    </dgm:pt>
    <dgm:pt modelId="{18DDCF5A-46F8-4A38-8F95-271B1A3657A0}" type="sibTrans" cxnId="{52456757-98A0-4359-9E3C-C04B978E24E2}">
      <dgm:prSet/>
      <dgm:spPr/>
      <dgm:t>
        <a:bodyPr/>
        <a:lstStyle/>
        <a:p>
          <a:endParaRPr lang="en-US"/>
        </a:p>
      </dgm:t>
    </dgm:pt>
    <dgm:pt modelId="{FB06AE1B-B9C7-43CF-9EE4-E8A97132DEC1}">
      <dgm:prSet/>
      <dgm:spPr/>
      <dgm:t>
        <a:bodyPr/>
        <a:lstStyle/>
        <a:p>
          <a:r>
            <a:rPr lang="en-US"/>
            <a:t>LET’S GET STARTED!!!</a:t>
          </a:r>
        </a:p>
      </dgm:t>
    </dgm:pt>
    <dgm:pt modelId="{2348FCB1-ED70-488B-818D-3B95E5F8D11C}" type="parTrans" cxnId="{7CDE2BCE-330B-47A1-A543-8131A7A7FDF0}">
      <dgm:prSet/>
      <dgm:spPr/>
      <dgm:t>
        <a:bodyPr/>
        <a:lstStyle/>
        <a:p>
          <a:endParaRPr lang="en-US"/>
        </a:p>
      </dgm:t>
    </dgm:pt>
    <dgm:pt modelId="{88651EE3-296F-4A59-B2B3-38BD24885197}" type="sibTrans" cxnId="{7CDE2BCE-330B-47A1-A543-8131A7A7FDF0}">
      <dgm:prSet/>
      <dgm:spPr/>
      <dgm:t>
        <a:bodyPr/>
        <a:lstStyle/>
        <a:p>
          <a:endParaRPr lang="en-US"/>
        </a:p>
      </dgm:t>
    </dgm:pt>
    <dgm:pt modelId="{48D76083-3A7E-4A6F-93FE-7DE3D2942252}" type="pres">
      <dgm:prSet presAssocID="{E24FF9A0-FACE-4DD5-8661-39A2180BF705}" presName="linear" presStyleCnt="0">
        <dgm:presLayoutVars>
          <dgm:animLvl val="lvl"/>
          <dgm:resizeHandles val="exact"/>
        </dgm:presLayoutVars>
      </dgm:prSet>
      <dgm:spPr/>
    </dgm:pt>
    <dgm:pt modelId="{4963EAD2-94F8-4B64-9A5F-4A9D6A564B7E}" type="pres">
      <dgm:prSet presAssocID="{92A47527-0294-4AF7-AF09-0D00CA3EC1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5CF6DF6-6C28-46C8-8FBA-E5A4E624AF9D}" type="pres">
      <dgm:prSet presAssocID="{8E45CB3E-D2E5-42D8-84E9-CB153A06C3AE}" presName="spacer" presStyleCnt="0"/>
      <dgm:spPr/>
    </dgm:pt>
    <dgm:pt modelId="{9B905A89-C512-4EF7-996F-FFDD93A5B154}" type="pres">
      <dgm:prSet presAssocID="{438A6EEB-914D-4DD5-B0BD-410F085A7CD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34878FB-9C86-4A1C-BED3-DAA793B241E4}" type="pres">
      <dgm:prSet presAssocID="{FBE66657-F399-4EB0-9F23-6AB005C7A261}" presName="spacer" presStyleCnt="0"/>
      <dgm:spPr/>
    </dgm:pt>
    <dgm:pt modelId="{41D86918-3894-4D11-B532-21C24AE160AD}" type="pres">
      <dgm:prSet presAssocID="{F9021DA3-B25C-4BAB-AE91-D8BB10E8EE6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6E84346-57D1-4F40-8AA8-1D2C7BEF9BD7}" type="pres">
      <dgm:prSet presAssocID="{18DDCF5A-46F8-4A38-8F95-271B1A3657A0}" presName="spacer" presStyleCnt="0"/>
      <dgm:spPr/>
    </dgm:pt>
    <dgm:pt modelId="{65B541E0-1C4C-4CFE-BDCE-D621C09A9255}" type="pres">
      <dgm:prSet presAssocID="{FB06AE1B-B9C7-43CF-9EE4-E8A97132DEC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456A5408-522E-4FF9-955E-04263D063FC7}" type="presOf" srcId="{F9021DA3-B25C-4BAB-AE91-D8BB10E8EE6D}" destId="{41D86918-3894-4D11-B532-21C24AE160AD}" srcOrd="0" destOrd="0" presId="urn:microsoft.com/office/officeart/2005/8/layout/vList2"/>
    <dgm:cxn modelId="{D19A8B0F-A784-4325-9E4B-D6E3C56D2A3A}" type="presOf" srcId="{438A6EEB-914D-4DD5-B0BD-410F085A7CD6}" destId="{9B905A89-C512-4EF7-996F-FFDD93A5B154}" srcOrd="0" destOrd="0" presId="urn:microsoft.com/office/officeart/2005/8/layout/vList2"/>
    <dgm:cxn modelId="{E5EB8714-5200-4933-90F9-83D2C09BCA4C}" srcId="{E24FF9A0-FACE-4DD5-8661-39A2180BF705}" destId="{438A6EEB-914D-4DD5-B0BD-410F085A7CD6}" srcOrd="1" destOrd="0" parTransId="{D08F350B-D701-4F41-AF06-ACC5731FF41E}" sibTransId="{FBE66657-F399-4EB0-9F23-6AB005C7A261}"/>
    <dgm:cxn modelId="{52FEBF2E-8E97-4B36-B643-1D87DCBFA6F9}" srcId="{E24FF9A0-FACE-4DD5-8661-39A2180BF705}" destId="{92A47527-0294-4AF7-AF09-0D00CA3EC15B}" srcOrd="0" destOrd="0" parTransId="{88688028-39F7-4EB2-9029-367E9E088D31}" sibTransId="{8E45CB3E-D2E5-42D8-84E9-CB153A06C3AE}"/>
    <dgm:cxn modelId="{890E5C40-BE7B-4D67-9C19-182DD5CC9544}" type="presOf" srcId="{92A47527-0294-4AF7-AF09-0D00CA3EC15B}" destId="{4963EAD2-94F8-4B64-9A5F-4A9D6A564B7E}" srcOrd="0" destOrd="0" presId="urn:microsoft.com/office/officeart/2005/8/layout/vList2"/>
    <dgm:cxn modelId="{5F706061-1538-4408-93D5-7C11DA605A96}" type="presOf" srcId="{FB06AE1B-B9C7-43CF-9EE4-E8A97132DEC1}" destId="{65B541E0-1C4C-4CFE-BDCE-D621C09A9255}" srcOrd="0" destOrd="0" presId="urn:microsoft.com/office/officeart/2005/8/layout/vList2"/>
    <dgm:cxn modelId="{0DC1F244-9990-4B3B-B8FB-59F16BDFBE3B}" type="presOf" srcId="{E24FF9A0-FACE-4DD5-8661-39A2180BF705}" destId="{48D76083-3A7E-4A6F-93FE-7DE3D2942252}" srcOrd="0" destOrd="0" presId="urn:microsoft.com/office/officeart/2005/8/layout/vList2"/>
    <dgm:cxn modelId="{52456757-98A0-4359-9E3C-C04B978E24E2}" srcId="{E24FF9A0-FACE-4DD5-8661-39A2180BF705}" destId="{F9021DA3-B25C-4BAB-AE91-D8BB10E8EE6D}" srcOrd="2" destOrd="0" parTransId="{3E106FAC-A879-4D5F-AA54-3825762A9AE9}" sibTransId="{18DDCF5A-46F8-4A38-8F95-271B1A3657A0}"/>
    <dgm:cxn modelId="{7CDE2BCE-330B-47A1-A543-8131A7A7FDF0}" srcId="{E24FF9A0-FACE-4DD5-8661-39A2180BF705}" destId="{FB06AE1B-B9C7-43CF-9EE4-E8A97132DEC1}" srcOrd="3" destOrd="0" parTransId="{2348FCB1-ED70-488B-818D-3B95E5F8D11C}" sibTransId="{88651EE3-296F-4A59-B2B3-38BD24885197}"/>
    <dgm:cxn modelId="{A35F4C10-797C-45C0-B031-F84F9CA5AA0E}" type="presParOf" srcId="{48D76083-3A7E-4A6F-93FE-7DE3D2942252}" destId="{4963EAD2-94F8-4B64-9A5F-4A9D6A564B7E}" srcOrd="0" destOrd="0" presId="urn:microsoft.com/office/officeart/2005/8/layout/vList2"/>
    <dgm:cxn modelId="{15AEDB97-DE81-4ACC-84A3-EC47C9F49305}" type="presParOf" srcId="{48D76083-3A7E-4A6F-93FE-7DE3D2942252}" destId="{B5CF6DF6-6C28-46C8-8FBA-E5A4E624AF9D}" srcOrd="1" destOrd="0" presId="urn:microsoft.com/office/officeart/2005/8/layout/vList2"/>
    <dgm:cxn modelId="{5771F1B6-E990-4DB0-9F07-E9CB09A70A0C}" type="presParOf" srcId="{48D76083-3A7E-4A6F-93FE-7DE3D2942252}" destId="{9B905A89-C512-4EF7-996F-FFDD93A5B154}" srcOrd="2" destOrd="0" presId="urn:microsoft.com/office/officeart/2005/8/layout/vList2"/>
    <dgm:cxn modelId="{79294043-09E1-4DEE-9FD5-38C7D4912920}" type="presParOf" srcId="{48D76083-3A7E-4A6F-93FE-7DE3D2942252}" destId="{534878FB-9C86-4A1C-BED3-DAA793B241E4}" srcOrd="3" destOrd="0" presId="urn:microsoft.com/office/officeart/2005/8/layout/vList2"/>
    <dgm:cxn modelId="{A630323D-3287-41CB-AC1F-0FAFF135DDC6}" type="presParOf" srcId="{48D76083-3A7E-4A6F-93FE-7DE3D2942252}" destId="{41D86918-3894-4D11-B532-21C24AE160AD}" srcOrd="4" destOrd="0" presId="urn:microsoft.com/office/officeart/2005/8/layout/vList2"/>
    <dgm:cxn modelId="{C2498B9E-263F-4AF1-B07C-454BB6900B6F}" type="presParOf" srcId="{48D76083-3A7E-4A6F-93FE-7DE3D2942252}" destId="{F6E84346-57D1-4F40-8AA8-1D2C7BEF9BD7}" srcOrd="5" destOrd="0" presId="urn:microsoft.com/office/officeart/2005/8/layout/vList2"/>
    <dgm:cxn modelId="{F540B062-4724-489C-AED9-A258C0AEE94D}" type="presParOf" srcId="{48D76083-3A7E-4A6F-93FE-7DE3D2942252}" destId="{65B541E0-1C4C-4CFE-BDCE-D621C09A925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74B3E6-E604-4158-98D3-49C2BBB438CB}" type="doc">
      <dgm:prSet loTypeId="urn:microsoft.com/office/officeart/2018/2/layout/IconCircle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95410BE-1DA6-4FDA-9968-9862C1FE247F}">
      <dgm:prSet/>
      <dgm:spPr/>
      <dgm:t>
        <a:bodyPr/>
        <a:lstStyle/>
        <a:p>
          <a:r>
            <a:rPr lang="en-US" baseline="0"/>
            <a:t>Name, company, position</a:t>
          </a:r>
          <a:endParaRPr lang="en-US"/>
        </a:p>
      </dgm:t>
    </dgm:pt>
    <dgm:pt modelId="{FBBC8CBF-EAF9-4492-BFC6-B1AF4379BA9B}" type="parTrans" cxnId="{7925E03F-D674-4C9B-865F-E7865B6B5DE1}">
      <dgm:prSet/>
      <dgm:spPr/>
      <dgm:t>
        <a:bodyPr/>
        <a:lstStyle/>
        <a:p>
          <a:endParaRPr lang="en-US"/>
        </a:p>
      </dgm:t>
    </dgm:pt>
    <dgm:pt modelId="{BC9CD669-59CB-4E08-9290-993F37DD3D5C}" type="sibTrans" cxnId="{7925E03F-D674-4C9B-865F-E7865B6B5DE1}">
      <dgm:prSet/>
      <dgm:spPr/>
      <dgm:t>
        <a:bodyPr/>
        <a:lstStyle/>
        <a:p>
          <a:endParaRPr lang="en-US"/>
        </a:p>
      </dgm:t>
    </dgm:pt>
    <dgm:pt modelId="{C4692864-49B0-4AAD-B2DB-A2A6CDA8213D}">
      <dgm:prSet/>
      <dgm:spPr/>
      <dgm:t>
        <a:bodyPr/>
        <a:lstStyle/>
        <a:p>
          <a:r>
            <a:rPr lang="en-US" baseline="0"/>
            <a:t>Where are you in your D365FO journey?</a:t>
          </a:r>
          <a:endParaRPr lang="en-US"/>
        </a:p>
      </dgm:t>
    </dgm:pt>
    <dgm:pt modelId="{68E84C4B-2A65-455C-9E42-8D864C227FFD}" type="parTrans" cxnId="{2FE4DD62-E1D5-4561-834E-0D6F5AC399B7}">
      <dgm:prSet/>
      <dgm:spPr/>
      <dgm:t>
        <a:bodyPr/>
        <a:lstStyle/>
        <a:p>
          <a:endParaRPr lang="en-US"/>
        </a:p>
      </dgm:t>
    </dgm:pt>
    <dgm:pt modelId="{EF5C2AA4-A991-41E0-8C04-EA08988DE58D}" type="sibTrans" cxnId="{2FE4DD62-E1D5-4561-834E-0D6F5AC399B7}">
      <dgm:prSet/>
      <dgm:spPr/>
      <dgm:t>
        <a:bodyPr/>
        <a:lstStyle/>
        <a:p>
          <a:endParaRPr lang="en-US"/>
        </a:p>
      </dgm:t>
    </dgm:pt>
    <dgm:pt modelId="{5318F497-4E37-48CD-8313-CF9DC4666B80}">
      <dgm:prSet/>
      <dgm:spPr/>
      <dgm:t>
        <a:bodyPr/>
        <a:lstStyle/>
        <a:p>
          <a:r>
            <a:rPr lang="en-US" baseline="0"/>
            <a:t>Experience level with D365FO administration, development, security?</a:t>
          </a:r>
          <a:endParaRPr lang="en-US"/>
        </a:p>
      </dgm:t>
    </dgm:pt>
    <dgm:pt modelId="{83AE794D-8BF6-4EEC-BA23-3BBD4D82385F}" type="parTrans" cxnId="{41A23E17-703A-47CC-BDAB-C7CC01142576}">
      <dgm:prSet/>
      <dgm:spPr/>
      <dgm:t>
        <a:bodyPr/>
        <a:lstStyle/>
        <a:p>
          <a:endParaRPr lang="en-US"/>
        </a:p>
      </dgm:t>
    </dgm:pt>
    <dgm:pt modelId="{625E940E-2874-4CCE-8F31-F35A5D1D6A35}" type="sibTrans" cxnId="{41A23E17-703A-47CC-BDAB-C7CC01142576}">
      <dgm:prSet/>
      <dgm:spPr/>
      <dgm:t>
        <a:bodyPr/>
        <a:lstStyle/>
        <a:p>
          <a:endParaRPr lang="en-US"/>
        </a:p>
      </dgm:t>
    </dgm:pt>
    <dgm:pt modelId="{686C5E28-A91B-452B-B411-BC08299ACE72}">
      <dgm:prSet/>
      <dgm:spPr/>
      <dgm:t>
        <a:bodyPr/>
        <a:lstStyle/>
        <a:p>
          <a:r>
            <a:rPr lang="en-US" baseline="0"/>
            <a:t>What are the most important things you are looking to get out of the course?</a:t>
          </a:r>
          <a:endParaRPr lang="en-US"/>
        </a:p>
      </dgm:t>
    </dgm:pt>
    <dgm:pt modelId="{E533DEEC-BB35-4CBE-8451-7877F99B68ED}" type="parTrans" cxnId="{6AB450E8-6318-4AD9-A3A7-621ADA765D4D}">
      <dgm:prSet/>
      <dgm:spPr/>
      <dgm:t>
        <a:bodyPr/>
        <a:lstStyle/>
        <a:p>
          <a:endParaRPr lang="en-US"/>
        </a:p>
      </dgm:t>
    </dgm:pt>
    <dgm:pt modelId="{CFAFCAD3-B5DB-453F-964A-FB10C810CEF8}" type="sibTrans" cxnId="{6AB450E8-6318-4AD9-A3A7-621ADA765D4D}">
      <dgm:prSet/>
      <dgm:spPr/>
      <dgm:t>
        <a:bodyPr/>
        <a:lstStyle/>
        <a:p>
          <a:endParaRPr lang="en-US"/>
        </a:p>
      </dgm:t>
    </dgm:pt>
    <dgm:pt modelId="{E5AAB198-EE79-441B-B24B-5FE9F83638B5}" type="pres">
      <dgm:prSet presAssocID="{B774B3E6-E604-4158-98D3-49C2BBB438CB}" presName="root" presStyleCnt="0">
        <dgm:presLayoutVars>
          <dgm:dir/>
          <dgm:resizeHandles val="exact"/>
        </dgm:presLayoutVars>
      </dgm:prSet>
      <dgm:spPr/>
    </dgm:pt>
    <dgm:pt modelId="{CF825320-715C-46C5-A733-7FC7F7816FC8}" type="pres">
      <dgm:prSet presAssocID="{B774B3E6-E604-4158-98D3-49C2BBB438CB}" presName="container" presStyleCnt="0">
        <dgm:presLayoutVars>
          <dgm:dir/>
          <dgm:resizeHandles val="exact"/>
        </dgm:presLayoutVars>
      </dgm:prSet>
      <dgm:spPr/>
    </dgm:pt>
    <dgm:pt modelId="{B98ECF52-8D39-4F67-9214-707BF3D827C3}" type="pres">
      <dgm:prSet presAssocID="{595410BE-1DA6-4FDA-9968-9862C1FE247F}" presName="compNode" presStyleCnt="0"/>
      <dgm:spPr/>
    </dgm:pt>
    <dgm:pt modelId="{A42A3B4D-96CB-458D-A6C7-FE55DDD127AC}" type="pres">
      <dgm:prSet presAssocID="{595410BE-1DA6-4FDA-9968-9862C1FE247F}" presName="iconBgRect" presStyleLbl="bgShp" presStyleIdx="0" presStyleCnt="4"/>
      <dgm:spPr/>
    </dgm:pt>
    <dgm:pt modelId="{EEC77C6D-47DB-4BEA-A55E-46D2C8002BFD}" type="pres">
      <dgm:prSet presAssocID="{595410BE-1DA6-4FDA-9968-9862C1FE247F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4389800E-54D1-49F3-95BF-00109EC97DF7}" type="pres">
      <dgm:prSet presAssocID="{595410BE-1DA6-4FDA-9968-9862C1FE247F}" presName="spaceRect" presStyleCnt="0"/>
      <dgm:spPr/>
    </dgm:pt>
    <dgm:pt modelId="{8088069C-114A-428D-9970-863E2253A0DB}" type="pres">
      <dgm:prSet presAssocID="{595410BE-1DA6-4FDA-9968-9862C1FE247F}" presName="textRect" presStyleLbl="revTx" presStyleIdx="0" presStyleCnt="4">
        <dgm:presLayoutVars>
          <dgm:chMax val="1"/>
          <dgm:chPref val="1"/>
        </dgm:presLayoutVars>
      </dgm:prSet>
      <dgm:spPr/>
    </dgm:pt>
    <dgm:pt modelId="{CBA2D8BE-D0F7-4DCE-B9BD-6420A0A65CEE}" type="pres">
      <dgm:prSet presAssocID="{BC9CD669-59CB-4E08-9290-993F37DD3D5C}" presName="sibTrans" presStyleLbl="sibTrans2D1" presStyleIdx="0" presStyleCnt="0"/>
      <dgm:spPr/>
    </dgm:pt>
    <dgm:pt modelId="{CCDB879F-7734-434F-B276-00B87C47A979}" type="pres">
      <dgm:prSet presAssocID="{C4692864-49B0-4AAD-B2DB-A2A6CDA8213D}" presName="compNode" presStyleCnt="0"/>
      <dgm:spPr/>
    </dgm:pt>
    <dgm:pt modelId="{B3FEA7C9-01CA-4B58-915C-8BB0BA76F794}" type="pres">
      <dgm:prSet presAssocID="{C4692864-49B0-4AAD-B2DB-A2A6CDA8213D}" presName="iconBgRect" presStyleLbl="bgShp" presStyleIdx="1" presStyleCnt="4"/>
      <dgm:spPr/>
    </dgm:pt>
    <dgm:pt modelId="{C813C4D6-0EA9-4D6E-8855-0E68C0F9071D}" type="pres">
      <dgm:prSet presAssocID="{C4692864-49B0-4AAD-B2DB-A2A6CDA8213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E4B39B83-B642-4E5F-B0BE-E14DA65F1A4F}" type="pres">
      <dgm:prSet presAssocID="{C4692864-49B0-4AAD-B2DB-A2A6CDA8213D}" presName="spaceRect" presStyleCnt="0"/>
      <dgm:spPr/>
    </dgm:pt>
    <dgm:pt modelId="{20E87382-92A1-4BF8-9ACA-D970F562D82F}" type="pres">
      <dgm:prSet presAssocID="{C4692864-49B0-4AAD-B2DB-A2A6CDA8213D}" presName="textRect" presStyleLbl="revTx" presStyleIdx="1" presStyleCnt="4">
        <dgm:presLayoutVars>
          <dgm:chMax val="1"/>
          <dgm:chPref val="1"/>
        </dgm:presLayoutVars>
      </dgm:prSet>
      <dgm:spPr/>
    </dgm:pt>
    <dgm:pt modelId="{15FECF7E-B8CE-4629-8DD6-109614C16550}" type="pres">
      <dgm:prSet presAssocID="{EF5C2AA4-A991-41E0-8C04-EA08988DE58D}" presName="sibTrans" presStyleLbl="sibTrans2D1" presStyleIdx="0" presStyleCnt="0"/>
      <dgm:spPr/>
    </dgm:pt>
    <dgm:pt modelId="{9DDB1B7C-4220-4E1D-96A3-36705AC64AA9}" type="pres">
      <dgm:prSet presAssocID="{5318F497-4E37-48CD-8313-CF9DC4666B80}" presName="compNode" presStyleCnt="0"/>
      <dgm:spPr/>
    </dgm:pt>
    <dgm:pt modelId="{9AB5EE3D-CBE9-4486-AAA3-2BC403079F54}" type="pres">
      <dgm:prSet presAssocID="{5318F497-4E37-48CD-8313-CF9DC4666B80}" presName="iconBgRect" presStyleLbl="bgShp" presStyleIdx="2" presStyleCnt="4"/>
      <dgm:spPr/>
    </dgm:pt>
    <dgm:pt modelId="{866481EF-5A7A-4CE5-8042-A46D09A0F46D}" type="pres">
      <dgm:prSet presAssocID="{5318F497-4E37-48CD-8313-CF9DC4666B8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ptain"/>
        </a:ext>
      </dgm:extLst>
    </dgm:pt>
    <dgm:pt modelId="{D2C7A07B-5ACA-40CF-9988-B24BAE45654F}" type="pres">
      <dgm:prSet presAssocID="{5318F497-4E37-48CD-8313-CF9DC4666B80}" presName="spaceRect" presStyleCnt="0"/>
      <dgm:spPr/>
    </dgm:pt>
    <dgm:pt modelId="{498B84CE-609A-4F2D-AAB3-A6333F685B1E}" type="pres">
      <dgm:prSet presAssocID="{5318F497-4E37-48CD-8313-CF9DC4666B80}" presName="textRect" presStyleLbl="revTx" presStyleIdx="2" presStyleCnt="4">
        <dgm:presLayoutVars>
          <dgm:chMax val="1"/>
          <dgm:chPref val="1"/>
        </dgm:presLayoutVars>
      </dgm:prSet>
      <dgm:spPr/>
    </dgm:pt>
    <dgm:pt modelId="{FA95D470-D8B0-4567-BD91-5C973E39E26C}" type="pres">
      <dgm:prSet presAssocID="{625E940E-2874-4CCE-8F31-F35A5D1D6A35}" presName="sibTrans" presStyleLbl="sibTrans2D1" presStyleIdx="0" presStyleCnt="0"/>
      <dgm:spPr/>
    </dgm:pt>
    <dgm:pt modelId="{3D6748EA-DCA9-4A1C-8E9A-AE3BFAEF789E}" type="pres">
      <dgm:prSet presAssocID="{686C5E28-A91B-452B-B411-BC08299ACE72}" presName="compNode" presStyleCnt="0"/>
      <dgm:spPr/>
    </dgm:pt>
    <dgm:pt modelId="{40226BC9-42EB-4C38-B4C4-4FB650200FCD}" type="pres">
      <dgm:prSet presAssocID="{686C5E28-A91B-452B-B411-BC08299ACE72}" presName="iconBgRect" presStyleLbl="bgShp" presStyleIdx="3" presStyleCnt="4"/>
      <dgm:spPr/>
    </dgm:pt>
    <dgm:pt modelId="{A9F9B7F8-F9A8-4C6C-B30B-B8A5096795B0}" type="pres">
      <dgm:prSet presAssocID="{686C5E28-A91B-452B-B411-BC08299ACE7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noculars"/>
        </a:ext>
      </dgm:extLst>
    </dgm:pt>
    <dgm:pt modelId="{66515E8D-EB2B-4923-8B52-375C4DBEA0BE}" type="pres">
      <dgm:prSet presAssocID="{686C5E28-A91B-452B-B411-BC08299ACE72}" presName="spaceRect" presStyleCnt="0"/>
      <dgm:spPr/>
    </dgm:pt>
    <dgm:pt modelId="{3ECEF648-47A0-4B5A-A165-4C6A6D3AF47A}" type="pres">
      <dgm:prSet presAssocID="{686C5E28-A91B-452B-B411-BC08299ACE7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4449E05-1A04-4F8B-A179-67751FB3D947}" type="presOf" srcId="{BC9CD669-59CB-4E08-9290-993F37DD3D5C}" destId="{CBA2D8BE-D0F7-4DCE-B9BD-6420A0A65CEE}" srcOrd="0" destOrd="0" presId="urn:microsoft.com/office/officeart/2018/2/layout/IconCircleList"/>
    <dgm:cxn modelId="{41A23E17-703A-47CC-BDAB-C7CC01142576}" srcId="{B774B3E6-E604-4158-98D3-49C2BBB438CB}" destId="{5318F497-4E37-48CD-8313-CF9DC4666B80}" srcOrd="2" destOrd="0" parTransId="{83AE794D-8BF6-4EEC-BA23-3BBD4D82385F}" sibTransId="{625E940E-2874-4CCE-8F31-F35A5D1D6A35}"/>
    <dgm:cxn modelId="{F60A511A-29A1-4159-98EA-7C1B9AC893EA}" type="presOf" srcId="{686C5E28-A91B-452B-B411-BC08299ACE72}" destId="{3ECEF648-47A0-4B5A-A165-4C6A6D3AF47A}" srcOrd="0" destOrd="0" presId="urn:microsoft.com/office/officeart/2018/2/layout/IconCircleList"/>
    <dgm:cxn modelId="{7925E03F-D674-4C9B-865F-E7865B6B5DE1}" srcId="{B774B3E6-E604-4158-98D3-49C2BBB438CB}" destId="{595410BE-1DA6-4FDA-9968-9862C1FE247F}" srcOrd="0" destOrd="0" parTransId="{FBBC8CBF-EAF9-4492-BFC6-B1AF4379BA9B}" sibTransId="{BC9CD669-59CB-4E08-9290-993F37DD3D5C}"/>
    <dgm:cxn modelId="{2FE4DD62-E1D5-4561-834E-0D6F5AC399B7}" srcId="{B774B3E6-E604-4158-98D3-49C2BBB438CB}" destId="{C4692864-49B0-4AAD-B2DB-A2A6CDA8213D}" srcOrd="1" destOrd="0" parTransId="{68E84C4B-2A65-455C-9E42-8D864C227FFD}" sibTransId="{EF5C2AA4-A991-41E0-8C04-EA08988DE58D}"/>
    <dgm:cxn modelId="{616A1073-1D49-448B-B3D8-264159169073}" type="presOf" srcId="{EF5C2AA4-A991-41E0-8C04-EA08988DE58D}" destId="{15FECF7E-B8CE-4629-8DD6-109614C16550}" srcOrd="0" destOrd="0" presId="urn:microsoft.com/office/officeart/2018/2/layout/IconCircleList"/>
    <dgm:cxn modelId="{C39C577B-D698-48F9-9722-24CFBD7BE4F6}" type="presOf" srcId="{625E940E-2874-4CCE-8F31-F35A5D1D6A35}" destId="{FA95D470-D8B0-4567-BD91-5C973E39E26C}" srcOrd="0" destOrd="0" presId="urn:microsoft.com/office/officeart/2018/2/layout/IconCircleList"/>
    <dgm:cxn modelId="{AF56D5B4-0D07-42F2-9E87-1C7EAAA73660}" type="presOf" srcId="{B774B3E6-E604-4158-98D3-49C2BBB438CB}" destId="{E5AAB198-EE79-441B-B24B-5FE9F83638B5}" srcOrd="0" destOrd="0" presId="urn:microsoft.com/office/officeart/2018/2/layout/IconCircleList"/>
    <dgm:cxn modelId="{4F714DD6-2F5B-4A8D-9AE4-E11B08F58125}" type="presOf" srcId="{C4692864-49B0-4AAD-B2DB-A2A6CDA8213D}" destId="{20E87382-92A1-4BF8-9ACA-D970F562D82F}" srcOrd="0" destOrd="0" presId="urn:microsoft.com/office/officeart/2018/2/layout/IconCircleList"/>
    <dgm:cxn modelId="{6AB450E8-6318-4AD9-A3A7-621ADA765D4D}" srcId="{B774B3E6-E604-4158-98D3-49C2BBB438CB}" destId="{686C5E28-A91B-452B-B411-BC08299ACE72}" srcOrd="3" destOrd="0" parTransId="{E533DEEC-BB35-4CBE-8451-7877F99B68ED}" sibTransId="{CFAFCAD3-B5DB-453F-964A-FB10C810CEF8}"/>
    <dgm:cxn modelId="{8052A0ED-D378-4C9B-A836-266D97446CDC}" type="presOf" srcId="{5318F497-4E37-48CD-8313-CF9DC4666B80}" destId="{498B84CE-609A-4F2D-AAB3-A6333F685B1E}" srcOrd="0" destOrd="0" presId="urn:microsoft.com/office/officeart/2018/2/layout/IconCircleList"/>
    <dgm:cxn modelId="{04DA89F5-90F7-435E-A47D-9AE51F7B79F9}" type="presOf" srcId="{595410BE-1DA6-4FDA-9968-9862C1FE247F}" destId="{8088069C-114A-428D-9970-863E2253A0DB}" srcOrd="0" destOrd="0" presId="urn:microsoft.com/office/officeart/2018/2/layout/IconCircleList"/>
    <dgm:cxn modelId="{2A4C9A03-2045-405A-9ABD-4E67D575350A}" type="presParOf" srcId="{E5AAB198-EE79-441B-B24B-5FE9F83638B5}" destId="{CF825320-715C-46C5-A733-7FC7F7816FC8}" srcOrd="0" destOrd="0" presId="urn:microsoft.com/office/officeart/2018/2/layout/IconCircleList"/>
    <dgm:cxn modelId="{FBC58FF4-E6B5-4B56-8C54-3032760836C2}" type="presParOf" srcId="{CF825320-715C-46C5-A733-7FC7F7816FC8}" destId="{B98ECF52-8D39-4F67-9214-707BF3D827C3}" srcOrd="0" destOrd="0" presId="urn:microsoft.com/office/officeart/2018/2/layout/IconCircleList"/>
    <dgm:cxn modelId="{22AFE14C-0B84-4135-9918-EA75A8A2D2BF}" type="presParOf" srcId="{B98ECF52-8D39-4F67-9214-707BF3D827C3}" destId="{A42A3B4D-96CB-458D-A6C7-FE55DDD127AC}" srcOrd="0" destOrd="0" presId="urn:microsoft.com/office/officeart/2018/2/layout/IconCircleList"/>
    <dgm:cxn modelId="{2E63974C-1087-479B-AB28-74446241D4EE}" type="presParOf" srcId="{B98ECF52-8D39-4F67-9214-707BF3D827C3}" destId="{EEC77C6D-47DB-4BEA-A55E-46D2C8002BFD}" srcOrd="1" destOrd="0" presId="urn:microsoft.com/office/officeart/2018/2/layout/IconCircleList"/>
    <dgm:cxn modelId="{A8A03283-2E75-4AA7-AC42-119EC0B3BBD0}" type="presParOf" srcId="{B98ECF52-8D39-4F67-9214-707BF3D827C3}" destId="{4389800E-54D1-49F3-95BF-00109EC97DF7}" srcOrd="2" destOrd="0" presId="urn:microsoft.com/office/officeart/2018/2/layout/IconCircleList"/>
    <dgm:cxn modelId="{67922D60-1B4D-4EE1-AE6C-85A18389BD31}" type="presParOf" srcId="{B98ECF52-8D39-4F67-9214-707BF3D827C3}" destId="{8088069C-114A-428D-9970-863E2253A0DB}" srcOrd="3" destOrd="0" presId="urn:microsoft.com/office/officeart/2018/2/layout/IconCircleList"/>
    <dgm:cxn modelId="{70EEA084-19B1-4281-A3A4-59F6AAFDFAB4}" type="presParOf" srcId="{CF825320-715C-46C5-A733-7FC7F7816FC8}" destId="{CBA2D8BE-D0F7-4DCE-B9BD-6420A0A65CEE}" srcOrd="1" destOrd="0" presId="urn:microsoft.com/office/officeart/2018/2/layout/IconCircleList"/>
    <dgm:cxn modelId="{AD1886FC-D01B-4371-BF3C-66A8BE825E85}" type="presParOf" srcId="{CF825320-715C-46C5-A733-7FC7F7816FC8}" destId="{CCDB879F-7734-434F-B276-00B87C47A979}" srcOrd="2" destOrd="0" presId="urn:microsoft.com/office/officeart/2018/2/layout/IconCircleList"/>
    <dgm:cxn modelId="{68E03193-1219-4642-8524-5818B3137C9B}" type="presParOf" srcId="{CCDB879F-7734-434F-B276-00B87C47A979}" destId="{B3FEA7C9-01CA-4B58-915C-8BB0BA76F794}" srcOrd="0" destOrd="0" presId="urn:microsoft.com/office/officeart/2018/2/layout/IconCircleList"/>
    <dgm:cxn modelId="{F40A41BA-2AFB-410C-A04B-D65D7A178654}" type="presParOf" srcId="{CCDB879F-7734-434F-B276-00B87C47A979}" destId="{C813C4D6-0EA9-4D6E-8855-0E68C0F9071D}" srcOrd="1" destOrd="0" presId="urn:microsoft.com/office/officeart/2018/2/layout/IconCircleList"/>
    <dgm:cxn modelId="{788E1ED2-1EAE-4BD9-8224-5C9E3C2D4D69}" type="presParOf" srcId="{CCDB879F-7734-434F-B276-00B87C47A979}" destId="{E4B39B83-B642-4E5F-B0BE-E14DA65F1A4F}" srcOrd="2" destOrd="0" presId="urn:microsoft.com/office/officeart/2018/2/layout/IconCircleList"/>
    <dgm:cxn modelId="{1A2008A4-6356-4B9F-9D63-9597770C21FE}" type="presParOf" srcId="{CCDB879F-7734-434F-B276-00B87C47A979}" destId="{20E87382-92A1-4BF8-9ACA-D970F562D82F}" srcOrd="3" destOrd="0" presId="urn:microsoft.com/office/officeart/2018/2/layout/IconCircleList"/>
    <dgm:cxn modelId="{2D2D325A-8776-444E-981F-D61F4538FFC2}" type="presParOf" srcId="{CF825320-715C-46C5-A733-7FC7F7816FC8}" destId="{15FECF7E-B8CE-4629-8DD6-109614C16550}" srcOrd="3" destOrd="0" presId="urn:microsoft.com/office/officeart/2018/2/layout/IconCircleList"/>
    <dgm:cxn modelId="{3186C69B-E4C3-4ACB-BC54-14285672AFD2}" type="presParOf" srcId="{CF825320-715C-46C5-A733-7FC7F7816FC8}" destId="{9DDB1B7C-4220-4E1D-96A3-36705AC64AA9}" srcOrd="4" destOrd="0" presId="urn:microsoft.com/office/officeart/2018/2/layout/IconCircleList"/>
    <dgm:cxn modelId="{54A1CB61-EB40-46BF-9215-CA71D26A4FCA}" type="presParOf" srcId="{9DDB1B7C-4220-4E1D-96A3-36705AC64AA9}" destId="{9AB5EE3D-CBE9-4486-AAA3-2BC403079F54}" srcOrd="0" destOrd="0" presId="urn:microsoft.com/office/officeart/2018/2/layout/IconCircleList"/>
    <dgm:cxn modelId="{43D7A6A1-FE5B-448D-9849-E838941FA8F3}" type="presParOf" srcId="{9DDB1B7C-4220-4E1D-96A3-36705AC64AA9}" destId="{866481EF-5A7A-4CE5-8042-A46D09A0F46D}" srcOrd="1" destOrd="0" presId="urn:microsoft.com/office/officeart/2018/2/layout/IconCircleList"/>
    <dgm:cxn modelId="{96F0BE12-67F6-44DC-B275-0AE8D8FF6F29}" type="presParOf" srcId="{9DDB1B7C-4220-4E1D-96A3-36705AC64AA9}" destId="{D2C7A07B-5ACA-40CF-9988-B24BAE45654F}" srcOrd="2" destOrd="0" presId="urn:microsoft.com/office/officeart/2018/2/layout/IconCircleList"/>
    <dgm:cxn modelId="{1E96E46C-ACF5-457D-8509-FF123282A31C}" type="presParOf" srcId="{9DDB1B7C-4220-4E1D-96A3-36705AC64AA9}" destId="{498B84CE-609A-4F2D-AAB3-A6333F685B1E}" srcOrd="3" destOrd="0" presId="urn:microsoft.com/office/officeart/2018/2/layout/IconCircleList"/>
    <dgm:cxn modelId="{CBE1FD63-1A43-4223-A96E-8E14A5ECFA4C}" type="presParOf" srcId="{CF825320-715C-46C5-A733-7FC7F7816FC8}" destId="{FA95D470-D8B0-4567-BD91-5C973E39E26C}" srcOrd="5" destOrd="0" presId="urn:microsoft.com/office/officeart/2018/2/layout/IconCircleList"/>
    <dgm:cxn modelId="{08F1D8F3-946A-40D2-84D6-EEBEB68B580D}" type="presParOf" srcId="{CF825320-715C-46C5-A733-7FC7F7816FC8}" destId="{3D6748EA-DCA9-4A1C-8E9A-AE3BFAEF789E}" srcOrd="6" destOrd="0" presId="urn:microsoft.com/office/officeart/2018/2/layout/IconCircleList"/>
    <dgm:cxn modelId="{59B44551-D82F-4862-B679-28975B613003}" type="presParOf" srcId="{3D6748EA-DCA9-4A1C-8E9A-AE3BFAEF789E}" destId="{40226BC9-42EB-4C38-B4C4-4FB650200FCD}" srcOrd="0" destOrd="0" presId="urn:microsoft.com/office/officeart/2018/2/layout/IconCircleList"/>
    <dgm:cxn modelId="{A865632C-4194-43BD-8713-BF44BDDC8FAF}" type="presParOf" srcId="{3D6748EA-DCA9-4A1C-8E9A-AE3BFAEF789E}" destId="{A9F9B7F8-F9A8-4C6C-B30B-B8A5096795B0}" srcOrd="1" destOrd="0" presId="urn:microsoft.com/office/officeart/2018/2/layout/IconCircleList"/>
    <dgm:cxn modelId="{7C3A399A-626A-4C09-9E06-5FCD35A842EE}" type="presParOf" srcId="{3D6748EA-DCA9-4A1C-8E9A-AE3BFAEF789E}" destId="{66515E8D-EB2B-4923-8B52-375C4DBEA0BE}" srcOrd="2" destOrd="0" presId="urn:microsoft.com/office/officeart/2018/2/layout/IconCircleList"/>
    <dgm:cxn modelId="{741C5A6A-FF7C-44AB-B7EE-6C18C42BB142}" type="presParOf" srcId="{3D6748EA-DCA9-4A1C-8E9A-AE3BFAEF789E}" destId="{3ECEF648-47A0-4B5A-A165-4C6A6D3AF47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3EAD2-94F8-4B64-9A5F-4A9D6A564B7E}">
      <dsp:nvSpPr>
        <dsp:cNvPr id="0" name=""/>
        <dsp:cNvSpPr/>
      </dsp:nvSpPr>
      <dsp:spPr>
        <a:xfrm>
          <a:off x="0" y="198299"/>
          <a:ext cx="10972485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All materials for this class will be available for download</a:t>
          </a:r>
        </a:p>
      </dsp:txBody>
      <dsp:txXfrm>
        <a:off x="42722" y="241021"/>
        <a:ext cx="10887041" cy="789716"/>
      </dsp:txXfrm>
    </dsp:sp>
    <dsp:sp modelId="{9B905A89-C512-4EF7-996F-FFDD93A5B154}">
      <dsp:nvSpPr>
        <dsp:cNvPr id="0" name=""/>
        <dsp:cNvSpPr/>
      </dsp:nvSpPr>
      <dsp:spPr>
        <a:xfrm>
          <a:off x="0" y="1171379"/>
          <a:ext cx="10972485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Will be multiple breaks throughout the course</a:t>
          </a:r>
        </a:p>
      </dsp:txBody>
      <dsp:txXfrm>
        <a:off x="42722" y="1214101"/>
        <a:ext cx="10887041" cy="789716"/>
      </dsp:txXfrm>
    </dsp:sp>
    <dsp:sp modelId="{41D86918-3894-4D11-B532-21C24AE160AD}">
      <dsp:nvSpPr>
        <dsp:cNvPr id="0" name=""/>
        <dsp:cNvSpPr/>
      </dsp:nvSpPr>
      <dsp:spPr>
        <a:xfrm>
          <a:off x="0" y="2144459"/>
          <a:ext cx="10972485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Feel free to ask questions!</a:t>
          </a:r>
        </a:p>
      </dsp:txBody>
      <dsp:txXfrm>
        <a:off x="42722" y="2187181"/>
        <a:ext cx="10887041" cy="789716"/>
      </dsp:txXfrm>
    </dsp:sp>
    <dsp:sp modelId="{65B541E0-1C4C-4CFE-BDCE-D621C09A9255}">
      <dsp:nvSpPr>
        <dsp:cNvPr id="0" name=""/>
        <dsp:cNvSpPr/>
      </dsp:nvSpPr>
      <dsp:spPr>
        <a:xfrm>
          <a:off x="0" y="3117539"/>
          <a:ext cx="10972485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LET’S GET STARTED!!!</a:t>
          </a:r>
        </a:p>
      </dsp:txBody>
      <dsp:txXfrm>
        <a:off x="42722" y="3160261"/>
        <a:ext cx="10887041" cy="789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A3B4D-96CB-458D-A6C7-FE55DDD127AC}">
      <dsp:nvSpPr>
        <dsp:cNvPr id="0" name=""/>
        <dsp:cNvSpPr/>
      </dsp:nvSpPr>
      <dsp:spPr>
        <a:xfrm>
          <a:off x="289791" y="363372"/>
          <a:ext cx="1375892" cy="1375892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77C6D-47DB-4BEA-A55E-46D2C8002BFD}">
      <dsp:nvSpPr>
        <dsp:cNvPr id="0" name=""/>
        <dsp:cNvSpPr/>
      </dsp:nvSpPr>
      <dsp:spPr>
        <a:xfrm>
          <a:off x="578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8069C-114A-428D-9970-863E2253A0DB}">
      <dsp:nvSpPr>
        <dsp:cNvPr id="0" name=""/>
        <dsp:cNvSpPr/>
      </dsp:nvSpPr>
      <dsp:spPr>
        <a:xfrm>
          <a:off x="1960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Name, company, position</a:t>
          </a:r>
          <a:endParaRPr lang="en-US" sz="2200" kern="1200"/>
        </a:p>
      </dsp:txBody>
      <dsp:txXfrm>
        <a:off x="1960518" y="363372"/>
        <a:ext cx="3243175" cy="1375892"/>
      </dsp:txXfrm>
    </dsp:sp>
    <dsp:sp modelId="{B3FEA7C9-01CA-4B58-915C-8BB0BA76F794}">
      <dsp:nvSpPr>
        <dsp:cNvPr id="0" name=""/>
        <dsp:cNvSpPr/>
      </dsp:nvSpPr>
      <dsp:spPr>
        <a:xfrm>
          <a:off x="5768791" y="363372"/>
          <a:ext cx="1375892" cy="1375892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13C4D6-0EA9-4D6E-8855-0E68C0F9071D}">
      <dsp:nvSpPr>
        <dsp:cNvPr id="0" name=""/>
        <dsp:cNvSpPr/>
      </dsp:nvSpPr>
      <dsp:spPr>
        <a:xfrm>
          <a:off x="6057729" y="652309"/>
          <a:ext cx="798017" cy="79801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E87382-92A1-4BF8-9ACA-D970F562D82F}">
      <dsp:nvSpPr>
        <dsp:cNvPr id="0" name=""/>
        <dsp:cNvSpPr/>
      </dsp:nvSpPr>
      <dsp:spPr>
        <a:xfrm>
          <a:off x="7439518" y="363372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Where are you in your D365FO journey?</a:t>
          </a:r>
          <a:endParaRPr lang="en-US" sz="2200" kern="1200"/>
        </a:p>
      </dsp:txBody>
      <dsp:txXfrm>
        <a:off x="7439518" y="363372"/>
        <a:ext cx="3243175" cy="1375892"/>
      </dsp:txXfrm>
    </dsp:sp>
    <dsp:sp modelId="{9AB5EE3D-CBE9-4486-AAA3-2BC403079F54}">
      <dsp:nvSpPr>
        <dsp:cNvPr id="0" name=""/>
        <dsp:cNvSpPr/>
      </dsp:nvSpPr>
      <dsp:spPr>
        <a:xfrm>
          <a:off x="289791" y="2451734"/>
          <a:ext cx="1375892" cy="1375892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6481EF-5A7A-4CE5-8042-A46D09A0F46D}">
      <dsp:nvSpPr>
        <dsp:cNvPr id="0" name=""/>
        <dsp:cNvSpPr/>
      </dsp:nvSpPr>
      <dsp:spPr>
        <a:xfrm>
          <a:off x="578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8B84CE-609A-4F2D-AAB3-A6333F685B1E}">
      <dsp:nvSpPr>
        <dsp:cNvPr id="0" name=""/>
        <dsp:cNvSpPr/>
      </dsp:nvSpPr>
      <dsp:spPr>
        <a:xfrm>
          <a:off x="1960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Experience level with D365FO administration, development, security?</a:t>
          </a:r>
          <a:endParaRPr lang="en-US" sz="2200" kern="1200"/>
        </a:p>
      </dsp:txBody>
      <dsp:txXfrm>
        <a:off x="1960518" y="2451734"/>
        <a:ext cx="3243175" cy="1375892"/>
      </dsp:txXfrm>
    </dsp:sp>
    <dsp:sp modelId="{40226BC9-42EB-4C38-B4C4-4FB650200FCD}">
      <dsp:nvSpPr>
        <dsp:cNvPr id="0" name=""/>
        <dsp:cNvSpPr/>
      </dsp:nvSpPr>
      <dsp:spPr>
        <a:xfrm>
          <a:off x="5768791" y="2451734"/>
          <a:ext cx="1375892" cy="1375892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9B7F8-F9A8-4C6C-B30B-B8A5096795B0}">
      <dsp:nvSpPr>
        <dsp:cNvPr id="0" name=""/>
        <dsp:cNvSpPr/>
      </dsp:nvSpPr>
      <dsp:spPr>
        <a:xfrm>
          <a:off x="6057729" y="2740671"/>
          <a:ext cx="798017" cy="79801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EF648-47A0-4B5A-A165-4C6A6D3AF47A}">
      <dsp:nvSpPr>
        <dsp:cNvPr id="0" name=""/>
        <dsp:cNvSpPr/>
      </dsp:nvSpPr>
      <dsp:spPr>
        <a:xfrm>
          <a:off x="7439518" y="2451734"/>
          <a:ext cx="3243175" cy="13758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baseline="0"/>
            <a:t>What are the most important things you are looking to get out of the course?</a:t>
          </a:r>
          <a:endParaRPr lang="en-US" sz="2200" kern="1200"/>
        </a:p>
      </dsp:txBody>
      <dsp:txXfrm>
        <a:off x="7439518" y="2451734"/>
        <a:ext cx="3243175" cy="1375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8CAF0-866C-41B3-A854-572A2A51FA6A}" type="datetime8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10/16/2025 3:01 PM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CRMUG Summit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58EF5B-311B-4148-8831-2D28534D49CD}" type="datetime8">
              <a:rPr lang="en-US" smtClean="0"/>
              <a:t>10/16/2025 3:00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© 2017 Dynamic Communities.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D4114E-5918-B1DB-D683-8740D06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67774B5-F68C-1108-7441-1A84E31C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67BE35-4283-FC22-2DF1-9BAE77625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DF9018-552B-83D7-92A3-76120E4637B5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FDFF33-C3AC-4360-2256-6D09B51BC89A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7527AD-759C-5A08-98E2-71BD229E8255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10">
            <a:extLst>
              <a:ext uri="{FF2B5EF4-FFF2-40B4-BE49-F238E27FC236}">
                <a16:creationId xmlns:a16="http://schemas.microsoft.com/office/drawing/2014/main" id="{C02CC332-457D-2159-182F-CF67A980D719}"/>
              </a:ext>
            </a:extLst>
          </p:cNvPr>
          <p:cNvSpPr txBox="1"/>
          <p:nvPr userDrawn="1"/>
        </p:nvSpPr>
        <p:spPr>
          <a:xfrm>
            <a:off x="9732132" y="6713921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788838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 descr="object 3">
            <a:extLst>
              <a:ext uri="{FF2B5EF4-FFF2-40B4-BE49-F238E27FC236}">
                <a16:creationId xmlns:a16="http://schemas.microsoft.com/office/drawing/2014/main" id="{A5D03D5E-93BB-8906-4997-A84B5DF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0014"/>
          <a:stretch/>
        </p:blipFill>
        <p:spPr>
          <a:xfrm>
            <a:off x="0" y="6049961"/>
            <a:ext cx="12462953" cy="94456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3F3FC02D-4163-99D0-F7E6-842667F226E2}"/>
              </a:ext>
            </a:extLst>
          </p:cNvPr>
          <p:cNvSpPr txBox="1"/>
          <p:nvPr userDrawn="1"/>
        </p:nvSpPr>
        <p:spPr>
          <a:xfrm>
            <a:off x="713677" y="646906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>
                <a:solidFill>
                  <a:schemeClr val="bg1"/>
                </a:solidFill>
              </a:rPr>
              <a:t>@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-50">
                <a:solidFill>
                  <a:schemeClr val="bg1"/>
                </a:solidFill>
              </a:rPr>
              <a:t>202</a:t>
            </a:r>
            <a:r>
              <a:rPr lang="en-US" spc="-50">
                <a:solidFill>
                  <a:schemeClr val="bg1"/>
                </a:solidFill>
              </a:rPr>
              <a:t>4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60">
                <a:solidFill>
                  <a:schemeClr val="bg1"/>
                </a:solidFill>
              </a:rPr>
              <a:t>Dynamic</a:t>
            </a:r>
            <a:r>
              <a:rPr spc="-65">
                <a:solidFill>
                  <a:schemeClr val="bg1"/>
                </a:solidFill>
              </a:rPr>
              <a:t> </a:t>
            </a:r>
            <a:r>
              <a:rPr spc="40">
                <a:solidFill>
                  <a:schemeClr val="bg1"/>
                </a:solidFill>
              </a:rPr>
              <a:t>Communities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69C0B-617D-29BE-69D1-96DCD556D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3677" y="459009"/>
            <a:ext cx="10972484" cy="7122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9BD2D9-3E59-9AC9-5C71-E4D386FAE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3361" y="1595360"/>
            <a:ext cx="10972800" cy="4035501"/>
          </a:xfrm>
        </p:spPr>
        <p:txBody>
          <a:bodyPr/>
          <a:lstStyle/>
          <a:p>
            <a:pPr lvl="0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65A25-F545-F0E8-D06C-6484AA82E9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8152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036C-F2D0-E5FA-A9AD-9F13C43C5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2027C8-6E77-AA13-28A0-54A3DA88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838F5-6A95-0D91-ED36-47BEFFF4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70B45-D55C-7586-BF10-D531E3455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39F54-5652-FD6C-DC9C-258633175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5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606E4-0255-04C2-05F4-69A58A2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542DC-8B03-6107-E71E-9588A4865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9F7FA-AEA7-B39E-4D04-5645B5FBA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91419-2070-DBE8-4146-4E956DA4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D1D98-2323-B250-6D61-CA41D4A0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01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30CF9-0706-CA5E-8233-A787752FE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13" y="1743075"/>
            <a:ext cx="10725150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67A8-44A8-E9A0-067A-424CE9489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313" y="4681538"/>
            <a:ext cx="10725150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E77A-EC6E-C017-88A8-8DC15532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CE00A-629B-9809-956B-E335D55F6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B17E4-5C7F-BEF8-1CB1-B96E8750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89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92D2-7BB3-EE30-D85D-6D233270B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07E3-3070-235F-5D9B-7B41B9945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5663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98F23-5C78-95FD-0482-21D4DA4F8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438" y="1862138"/>
            <a:ext cx="5286375" cy="4437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7ACFC-758C-978C-4200-4FDD1300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416CE-42F7-3D16-510A-2BAF401EE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E40FE-5412-F1B7-8745-8D453CC2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99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C6CB6-D887-658C-B7FA-79FCA5565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373063"/>
            <a:ext cx="10725150" cy="13509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16B04-70DE-2CE1-9DDB-0DB3D699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250" y="1714500"/>
            <a:ext cx="52609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A19F21-136B-62F9-F77B-D07F5D223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250" y="2554288"/>
            <a:ext cx="52609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9F4C-216C-D100-87B3-878B003110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6025" y="1714500"/>
            <a:ext cx="5286375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9D0F06-6168-E592-6EE1-0A5122276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6025" y="2554288"/>
            <a:ext cx="5286375" cy="375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D48404-402B-BB3A-3C70-8A663BDD7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417AAD-C961-8ECB-7C7A-852059609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1A1BB-E631-C611-0459-D280C316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1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6A011-289E-4B8F-1CF9-1CC46C447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827F9-3D49-C709-70CB-C5FEB4C8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EE711E-3BAE-C5B5-877C-39686A36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BD723-4295-41EC-1F80-779B398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64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7A1CD-DCA6-9DCC-93A2-D3367DDED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F2637B-D79E-AF39-64A5-FE4BFCF6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E2B03-8005-975D-D987-65836D704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41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9E886-43E5-69A2-5BDE-5E08C8C2C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8FB97-A01D-6830-CE18-36081E7A6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F96C4-95F9-4732-564F-4371A24B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F4A7-65C3-91EA-0380-ECEA5255B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1AB7D-1A55-8DFA-770D-643C0F82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811768-80EB-0515-CB18-834166E56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9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D050-AE94-CF41-9AE3-4152A36F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66725"/>
            <a:ext cx="4010025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A4CF3-5678-5504-703C-5F8AB9953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86375" y="1006475"/>
            <a:ext cx="6296025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D9EB5-A1F8-4DB6-0F7E-6D7A8A381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7250" y="2098675"/>
            <a:ext cx="4010025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A06F-D2A9-5DDB-D6F5-301C2AF0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49984-990B-61CD-AA48-AC61B9B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F457-44D0-AFCA-A69C-747942E0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2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647BE7B-65E1-0320-C8A6-9B9EC05A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89485E-3748-70B7-6A15-7D7BC8C67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baseline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baseline="0">
                <a:solidFill>
                  <a:schemeClr val="bg1">
                    <a:lumMod val="50000"/>
                  </a:schemeClr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4B2A1F-346F-E426-5FCD-6CE0B300F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0375" y="302406"/>
            <a:ext cx="3086100" cy="1092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6251F0-97DC-6218-B185-ECFCDBA57014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22EB9-D1CD-40AE-09A4-CD7D374E2567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976A84-16EE-D6CB-5268-1A801CB94C29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ject 10">
            <a:extLst>
              <a:ext uri="{FF2B5EF4-FFF2-40B4-BE49-F238E27FC236}">
                <a16:creationId xmlns:a16="http://schemas.microsoft.com/office/drawing/2014/main" id="{E0839425-C7BA-9D40-5A68-DEF9E707DF47}"/>
              </a:ext>
            </a:extLst>
          </p:cNvPr>
          <p:cNvSpPr txBox="1"/>
          <p:nvPr userDrawn="1"/>
        </p:nvSpPr>
        <p:spPr>
          <a:xfrm>
            <a:off x="9732128" y="6712952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tx1"/>
                </a:solidFill>
              </a:rPr>
              <a:t>@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-50" baseline="0" dirty="0">
                <a:solidFill>
                  <a:schemeClr val="tx1"/>
                </a:solidFill>
              </a:rPr>
              <a:t>202</a:t>
            </a:r>
            <a:r>
              <a:rPr lang="en-US" spc="-50" baseline="0" dirty="0">
                <a:solidFill>
                  <a:schemeClr val="tx1"/>
                </a:solidFill>
              </a:rPr>
              <a:t>5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60" baseline="0" dirty="0">
                <a:solidFill>
                  <a:schemeClr val="tx1"/>
                </a:solidFill>
              </a:rPr>
              <a:t>Dynamic</a:t>
            </a:r>
            <a:r>
              <a:rPr spc="-65" baseline="0" dirty="0">
                <a:solidFill>
                  <a:schemeClr val="tx1"/>
                </a:solidFill>
              </a:rPr>
              <a:t> </a:t>
            </a:r>
            <a:r>
              <a:rPr spc="40" baseline="0" dirty="0">
                <a:solidFill>
                  <a:schemeClr val="tx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879918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orient="horz" pos="105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2AB6-3227-57A3-8413-53E76E79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50A63-D241-C9E9-41DD-5E2CC350C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AA09-52C9-6C3E-BB98-EB6E9216E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B782F-650F-3302-A3CC-99E53073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C915C-FCAF-91AE-ACBE-36811915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91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57E7F-84CF-1B9E-EF2F-B9328A682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99525" y="373063"/>
            <a:ext cx="2681288" cy="59261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BB55B-480C-B12D-AFA3-BF5E468CE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55663" y="373063"/>
            <a:ext cx="7891462" cy="5926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C5921-0D28-EA8B-4059-D11B21B2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A2E97-ECAB-3093-1D38-19D8598EB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86EFD-7EB8-157E-7837-59BB7494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53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C52D-7A32-0C55-6FB2-F0247B919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163" y="1144588"/>
            <a:ext cx="93281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64D3-A5F1-E105-364A-C71B92B5B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163" y="3673475"/>
            <a:ext cx="93281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9808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2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AB300-83A5-C8A6-8997-8AA97222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79A92AF-199F-1976-F0A5-D1F4A01045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>
            <a:lvl1pPr>
              <a:defRPr baseline="0">
                <a:solidFill>
                  <a:srgbClr val="000000"/>
                </a:solidFill>
              </a:defRPr>
            </a:lvl1pPr>
            <a:lvl2pPr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69805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39689" y="1668462"/>
            <a:ext cx="5021348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18237" y="1668462"/>
            <a:ext cx="5486400" cy="4191000"/>
          </a:xfrm>
        </p:spPr>
        <p:txBody>
          <a:bodyPr wrap="square">
            <a:no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 baseline="0">
                <a:solidFill>
                  <a:srgbClr val="000000"/>
                </a:solidFill>
              </a:defRPr>
            </a:lvl1pPr>
            <a:lvl2pPr marL="0" indent="0">
              <a:buNone/>
              <a:defRPr sz="2000" baseline="0">
                <a:solidFill>
                  <a:srgbClr val="000000"/>
                </a:solidFill>
              </a:defRPr>
            </a:lvl2pPr>
            <a:lvl3pPr marL="231775" indent="0">
              <a:buNone/>
              <a:tabLst/>
              <a:defRPr sz="2000" baseline="0">
                <a:solidFill>
                  <a:srgbClr val="000000"/>
                </a:solidFill>
              </a:defRPr>
            </a:lvl3pPr>
            <a:lvl4pPr marL="460375" indent="0">
              <a:buNone/>
              <a:defRPr baseline="0">
                <a:solidFill>
                  <a:srgbClr val="000000"/>
                </a:solidFill>
              </a:defRPr>
            </a:lvl4pPr>
            <a:lvl5pPr marL="685800" indent="0">
              <a:buNone/>
              <a:tabLst/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2125662"/>
            <a:ext cx="7315200" cy="2286000"/>
          </a:xfrm>
          <a:noFill/>
        </p:spPr>
        <p:txBody>
          <a:bodyPr wrap="square" tIns="91440" bIns="91440" anchor="t" anchorCtr="0">
            <a:noAutofit/>
          </a:bodyPr>
          <a:lstStyle>
            <a:lvl1pPr>
              <a:defRPr sz="4400" b="1" i="0" spc="-10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with a lake&#10;&#10;Description automatically generated">
            <a:extLst>
              <a:ext uri="{FF2B5EF4-FFF2-40B4-BE49-F238E27FC236}">
                <a16:creationId xmlns:a16="http://schemas.microsoft.com/office/drawing/2014/main" id="{15F83B2B-FB5D-9733-A2DA-257BE74CE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87"/>
            <a:ext cx="12442682" cy="6991038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11FC0C72-737D-446E-3EBF-97A33E71CB20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1807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lm trees in the sky&#10;&#10;Description automatically generated">
            <a:extLst>
              <a:ext uri="{FF2B5EF4-FFF2-40B4-BE49-F238E27FC236}">
                <a16:creationId xmlns:a16="http://schemas.microsoft.com/office/drawing/2014/main" id="{D2425B14-4C37-0700-44FC-5BD08A9796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5488C3-1EA5-3614-1946-6015D751C8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129" y="1935162"/>
            <a:ext cx="6077634" cy="1351952"/>
          </a:xfrm>
          <a:ln>
            <a:noFill/>
          </a:ln>
        </p:spPr>
        <p:txBody>
          <a:bodyPr/>
          <a:lstStyle>
            <a:lvl1pPr>
              <a:defRPr sz="4400" b="1" i="0" baseline="0">
                <a:solidFill>
                  <a:srgbClr val="1E275C"/>
                </a:solidFill>
                <a:latin typeface="Segoe" panose="020B0502040200020203" pitchFamily="34" charset="77"/>
              </a:defRPr>
            </a:lvl1pPr>
          </a:lstStyle>
          <a:p>
            <a:r>
              <a:rPr lang="en-US"/>
              <a:t>Session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F30869-1BD4-D9D2-CE84-B199E855DE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EEE12B02-F83C-EE22-51AA-8DB85C11B023}"/>
              </a:ext>
            </a:extLst>
          </p:cNvPr>
          <p:cNvSpPr txBox="1"/>
          <p:nvPr userDrawn="1"/>
        </p:nvSpPr>
        <p:spPr>
          <a:xfrm>
            <a:off x="466368" y="652823"/>
            <a:ext cx="731691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largest Microsoft Business Applications </a:t>
            </a:r>
            <a:b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user conference on the planet.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3D165BB-366E-FF38-B8DA-3AF941C1841F}"/>
              </a:ext>
            </a:extLst>
          </p:cNvPr>
          <p:cNvSpPr/>
          <p:nvPr userDrawn="1"/>
        </p:nvSpPr>
        <p:spPr>
          <a:xfrm>
            <a:off x="431123" y="2331509"/>
            <a:ext cx="96228" cy="494787"/>
          </a:xfrm>
          <a:prstGeom prst="rect">
            <a:avLst/>
          </a:prstGeom>
          <a:solidFill>
            <a:srgbClr val="E88C24"/>
          </a:solidFill>
          <a:ln w="12700">
            <a:miter lim="400000"/>
          </a:ln>
        </p:spPr>
        <p:txBody>
          <a:bodyPr lIns="46629" rIns="46629"/>
          <a:lstStyle/>
          <a:p>
            <a:endParaRPr sz="1836"/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820B61-2594-56BE-784C-A8565846E223}"/>
              </a:ext>
            </a:extLst>
          </p:cNvPr>
          <p:cNvSpPr txBox="1"/>
          <p:nvPr userDrawn="1"/>
        </p:nvSpPr>
        <p:spPr>
          <a:xfrm>
            <a:off x="9626784" y="6676209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09A18-CADB-A7A0-34E2-48FA8D75A1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2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lm trees in the sky&#10;&#10;Description automatically generated">
            <a:extLst>
              <a:ext uri="{FF2B5EF4-FFF2-40B4-BE49-F238E27FC236}">
                <a16:creationId xmlns:a16="http://schemas.microsoft.com/office/drawing/2014/main" id="{10B88D82-2B62-3BFB-D841-B76287AC0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5520" b="7562"/>
          <a:stretch/>
        </p:blipFill>
        <p:spPr>
          <a:xfrm>
            <a:off x="-1" y="0"/>
            <a:ext cx="12436475" cy="6994525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AA4E1C05-C18C-5999-ACBA-01155639006B}"/>
              </a:ext>
            </a:extLst>
          </p:cNvPr>
          <p:cNvSpPr txBox="1"/>
          <p:nvPr userDrawn="1"/>
        </p:nvSpPr>
        <p:spPr>
          <a:xfrm>
            <a:off x="9685337" y="6637374"/>
            <a:ext cx="2737970" cy="20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953">
              <a:spcBef>
                <a:spcPts val="102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sz="1326" baseline="0" dirty="0">
                <a:solidFill>
                  <a:srgbClr val="1B449A"/>
                </a:solidFill>
              </a:rPr>
              <a:t>@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-51" baseline="0" dirty="0">
                <a:solidFill>
                  <a:srgbClr val="1B449A"/>
                </a:solidFill>
              </a:rPr>
              <a:t>202</a:t>
            </a:r>
            <a:r>
              <a:rPr lang="en-US" sz="1326" spc="-51" baseline="0" dirty="0">
                <a:solidFill>
                  <a:srgbClr val="1B449A"/>
                </a:solidFill>
              </a:rPr>
              <a:t>5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61" baseline="0" dirty="0">
                <a:solidFill>
                  <a:srgbClr val="1B449A"/>
                </a:solidFill>
              </a:rPr>
              <a:t>Dynamic</a:t>
            </a:r>
            <a:r>
              <a:rPr sz="1326" spc="-66" baseline="0" dirty="0">
                <a:solidFill>
                  <a:srgbClr val="1B449A"/>
                </a:solidFill>
              </a:rPr>
              <a:t> </a:t>
            </a:r>
            <a:r>
              <a:rPr sz="1326" spc="41" baseline="0" dirty="0">
                <a:solidFill>
                  <a:srgbClr val="1B449A"/>
                </a:solidFill>
              </a:rPr>
              <a:t>Communities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8FB400-37E7-74B2-ACB9-7ED56CD5F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96BD7-A0D0-5697-E23A-C8FAF10B28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0375" y="214270"/>
            <a:ext cx="30861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110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  <a:prstGeom prst="rect">
            <a:avLst/>
          </a:prstGeom>
        </p:spPr>
        <p:txBody>
          <a:bodyPr vert="horz" wrap="square" lIns="146304" tIns="91440" rIns="146304" bIns="9144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6" y="1668462"/>
            <a:ext cx="10972485" cy="4190999"/>
          </a:xfrm>
          <a:prstGeom prst="rect">
            <a:avLst/>
          </a:prstGeom>
        </p:spPr>
        <p:txBody>
          <a:bodyPr vert="horz" wrap="square" lIns="146304" tIns="91440" rIns="146304" bIns="9144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619037" y="0"/>
            <a:ext cx="952400" cy="5766965"/>
            <a:chOff x="12618968" y="0"/>
            <a:chExt cx="952400" cy="5766965"/>
          </a:xfrm>
        </p:grpSpPr>
        <p:grpSp>
          <p:nvGrpSpPr>
            <p:cNvPr id="6" name="Group 5"/>
            <p:cNvGrpSpPr/>
            <p:nvPr userDrawn="1"/>
          </p:nvGrpSpPr>
          <p:grpSpPr>
            <a:xfrm rot="5400000">
              <a:off x="11582060" y="1045295"/>
              <a:ext cx="2703053" cy="629235"/>
              <a:chOff x="1586734" y="4543426"/>
              <a:chExt cx="2703053" cy="629235"/>
            </a:xfrm>
          </p:grpSpPr>
          <p:sp>
            <p:nvSpPr>
              <p:cNvPr id="14" name="Rectangle 13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G:0 B:77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R:5</a:t>
                </a:r>
                <a:r>
                  <a:rPr lang="en-US" sz="5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G:124 B:193</a:t>
                </a:r>
                <a:endPara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Red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R:237</a:t>
                </a:r>
                <a:r>
                  <a:rPr lang="en-US" sz="500" baseline="0">
                    <a:gradFill>
                      <a:gsLst>
                        <a:gs pos="28302">
                          <a:schemeClr val="bg1"/>
                        </a:gs>
                        <a:gs pos="67000">
                          <a:schemeClr val="bg1"/>
                        </a:gs>
                      </a:gsLst>
                      <a:lin ang="5400000" scaled="1"/>
                    </a:gradFill>
                    <a:ea typeface="Segoe UI" pitchFamily="34" charset="0"/>
                    <a:cs typeface="Segoe UI" pitchFamily="34" charset="0"/>
                  </a:rPr>
                  <a:t> G:38 B:36</a:t>
                </a:r>
                <a:endParaRPr lang="en-US" sz="500">
                  <a:gradFill>
                    <a:gsLst>
                      <a:gs pos="28302">
                        <a:schemeClr val="bg1"/>
                      </a:gs>
                      <a:gs pos="67000">
                        <a:schemeClr val="bg1"/>
                      </a:gs>
                    </a:gsLst>
                    <a:lin ang="5400000" scaled="1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/>
              <p:cNvSpPr/>
              <p:nvPr userDrawn="1"/>
            </p:nvSpPr>
            <p:spPr bwMode="auto">
              <a:xfrm>
                <a:off x="1586734" y="4882895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Gold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R:254</a:t>
                </a:r>
                <a:r>
                  <a:rPr lang="en-US" sz="500" baseline="0">
                    <a:gradFill>
                      <a:gsLst>
                        <a:gs pos="4717">
                          <a:schemeClr val="tx1"/>
                        </a:gs>
                        <a:gs pos="36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G:197 B:35</a:t>
                </a:r>
                <a:endParaRPr lang="en-US" sz="500">
                  <a:gradFill>
                    <a:gsLst>
                      <a:gs pos="4717">
                        <a:schemeClr val="tx1"/>
                      </a:gs>
                      <a:gs pos="36000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7"/>
              <p:cNvSpPr/>
              <p:nvPr userDrawn="1"/>
            </p:nvSpPr>
            <p:spPr bwMode="auto">
              <a:xfrm>
                <a:off x="3419857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>
                    <a:gradFill>
                      <a:gsLst>
                        <a:gs pos="7547">
                          <a:schemeClr val="tx1"/>
                        </a:gs>
                        <a:gs pos="28302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186 G:216 B:10</a:t>
                </a:r>
                <a:endParaRPr lang="en-US" sz="500">
                  <a:gradFill>
                    <a:gsLst>
                      <a:gs pos="7547">
                        <a:schemeClr val="tx1"/>
                      </a:gs>
                      <a:gs pos="28302">
                        <a:schemeClr val="tx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76415">
                          <a:schemeClr val="bg1"/>
                        </a:gs>
                        <a:gs pos="52000">
                          <a:schemeClr val="bg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G:130 B:114</a:t>
                </a:r>
                <a:endParaRPr lang="en-US" sz="500">
                  <a:gradFill>
                    <a:gsLst>
                      <a:gs pos="76415">
                        <a:schemeClr val="bg1"/>
                      </a:gs>
                      <a:gs pos="52000">
                        <a:schemeClr val="bg1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11" name="Rectangle 10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>
                    <a:gradFill>
                      <a:gsLst>
                        <a:gs pos="16981">
                          <a:schemeClr val="tx1"/>
                        </a:gs>
                        <a:gs pos="48000">
                          <a:schemeClr val="tx1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12" name="Rectangle 11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004B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Teal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</a:t>
                </a:r>
                <a:r>
                  <a:rPr lang="en-US" sz="500" baseline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G:75 B:80</a:t>
                </a:r>
              </a:p>
            </p:txBody>
          </p:sp>
          <p:sp>
            <p:nvSpPr>
              <p:cNvPr id="13" name="Rectangle 12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96969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R:150</a:t>
                </a:r>
                <a:r>
                  <a:rPr lang="en-US" sz="500" baseline="0">
                    <a:gradFill>
                      <a:gsLst>
                        <a:gs pos="2830">
                          <a:schemeClr val="bg2">
                            <a:lumMod val="10000"/>
                          </a:schemeClr>
                        </a:gs>
                        <a:gs pos="16981">
                          <a:schemeClr val="bg2">
                            <a:lumMod val="10000"/>
                          </a:schemeClr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 G:150 B:150</a:t>
                </a:r>
                <a:endParaRPr lang="en-US" sz="500">
                  <a:gradFill>
                    <a:gsLst>
                      <a:gs pos="2830">
                        <a:schemeClr val="bg2">
                          <a:lumMod val="10000"/>
                        </a:schemeClr>
                      </a:gs>
                      <a:gs pos="16981">
                        <a:schemeClr val="bg2">
                          <a:lumMod val="10000"/>
                        </a:schemeClr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10" name="TextBox 9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521CD24-D579-6250-9F9D-FD9139D8F712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350375" y="343643"/>
            <a:ext cx="3086100" cy="10922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58F9EF9-9A00-C7DD-6B3C-0760A62AD132}"/>
              </a:ext>
            </a:extLst>
          </p:cNvPr>
          <p:cNvSpPr/>
          <p:nvPr userDrawn="1"/>
        </p:nvSpPr>
        <p:spPr bwMode="auto">
          <a:xfrm>
            <a:off x="-3" y="0"/>
            <a:ext cx="12436477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49377A-F4E2-F2B6-1291-981F2844CB82}"/>
              </a:ext>
            </a:extLst>
          </p:cNvPr>
          <p:cNvSpPr/>
          <p:nvPr userDrawn="1"/>
        </p:nvSpPr>
        <p:spPr bwMode="auto">
          <a:xfrm>
            <a:off x="-3" y="6637474"/>
            <a:ext cx="12436478" cy="357051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A223CEF-0055-62EC-2EA9-B762EC3CD697}"/>
              </a:ext>
            </a:extLst>
          </p:cNvPr>
          <p:cNvCxnSpPr/>
          <p:nvPr userDrawn="1"/>
        </p:nvCxnSpPr>
        <p:spPr>
          <a:xfrm>
            <a:off x="-4" y="385588"/>
            <a:ext cx="12436478" cy="0"/>
          </a:xfrm>
          <a:prstGeom prst="line">
            <a:avLst/>
          </a:prstGeom>
          <a:ln w="53975">
            <a:solidFill>
              <a:srgbClr val="F5912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10">
            <a:extLst>
              <a:ext uri="{FF2B5EF4-FFF2-40B4-BE49-F238E27FC236}">
                <a16:creationId xmlns:a16="http://schemas.microsoft.com/office/drawing/2014/main" id="{FDAC7605-1A2A-2BC3-3AC8-3BD446317472}"/>
              </a:ext>
            </a:extLst>
          </p:cNvPr>
          <p:cNvSpPr txBox="1"/>
          <p:nvPr userDrawn="1"/>
        </p:nvSpPr>
        <p:spPr>
          <a:xfrm>
            <a:off x="9752328" y="6715566"/>
            <a:ext cx="2684147" cy="200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215">
                <a:solidFill>
                  <a:srgbClr val="3C474C"/>
                </a:solidFill>
                <a:latin typeface="Lucida Sans Unicode"/>
                <a:ea typeface="Lucida Sans Unicode"/>
                <a:cs typeface="Lucida Sans Unicode"/>
                <a:sym typeface="Lucida Sans Unicode"/>
              </a:defRPr>
            </a:pPr>
            <a:r>
              <a:rPr baseline="0" dirty="0">
                <a:solidFill>
                  <a:schemeClr val="bg1"/>
                </a:solidFill>
              </a:rPr>
              <a:t>@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-50" baseline="0" dirty="0">
                <a:solidFill>
                  <a:schemeClr val="bg1"/>
                </a:solidFill>
              </a:rPr>
              <a:t>202</a:t>
            </a:r>
            <a:r>
              <a:rPr lang="en-US" spc="-50" baseline="0" dirty="0">
                <a:solidFill>
                  <a:schemeClr val="bg1"/>
                </a:solidFill>
              </a:rPr>
              <a:t>5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60" baseline="0" dirty="0">
                <a:solidFill>
                  <a:schemeClr val="bg1"/>
                </a:solidFill>
              </a:rPr>
              <a:t>Dynamic</a:t>
            </a:r>
            <a:r>
              <a:rPr spc="-65" baseline="0" dirty="0">
                <a:solidFill>
                  <a:schemeClr val="bg1"/>
                </a:solidFill>
              </a:rPr>
              <a:t> </a:t>
            </a:r>
            <a:r>
              <a:rPr spc="40" baseline="0" dirty="0">
                <a:solidFill>
                  <a:schemeClr val="bg1"/>
                </a:solidFill>
              </a:rPr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14" r:id="rId2"/>
    <p:sldLayoutId id="2147484339" r:id="rId3"/>
    <p:sldLayoutId id="2147484295" r:id="rId4"/>
    <p:sldLayoutId id="2147484297" r:id="rId5"/>
    <p:sldLayoutId id="2147484264" r:id="rId6"/>
    <p:sldLayoutId id="2147484337" r:id="rId7"/>
    <p:sldLayoutId id="2147484341" r:id="rId8"/>
    <p:sldLayoutId id="2147484365" r:id="rId9"/>
    <p:sldLayoutId id="2147484366" r:id="rId10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400" b="1" i="0" kern="1200" cap="none" spc="-102" baseline="0" dirty="0" smtClean="0">
          <a:ln w="3175">
            <a:noFill/>
          </a:ln>
          <a:solidFill>
            <a:srgbClr val="1E275C"/>
          </a:solidFill>
          <a:effectLst/>
          <a:latin typeface="Segoe" panose="020B0502040200020203" pitchFamily="34" charset="77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6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solidFill>
            <a:srgbClr val="000000"/>
          </a:soli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33" userDrawn="1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40" userDrawn="1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05CEBA-2515-2B2D-E729-A0429CFDE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9E5176-9F35-35F4-9F58-8999CDAD2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DDD3F-B92D-F18C-30AE-AB40DA502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5663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419FB-D837-7647-AC90-84F19AB974CA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2FAE-66D8-8757-6FC4-9872E71BC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19563" y="6483350"/>
            <a:ext cx="41973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052C6-8BA9-0863-F91D-6A455ABCF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83638" y="6483350"/>
            <a:ext cx="279717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BB20-E12A-E14B-92E8-05542924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3D9A7C-1210-A2E3-4936-753F4D44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373063"/>
            <a:ext cx="10725150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0E567-B43C-F191-A69E-49D27BDB9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5663" y="1862138"/>
            <a:ext cx="10725150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46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mvp.microsoft.com/en-us/PublicProfile/5003547" TargetMode="External"/><Relationship Id="rId3" Type="http://schemas.openxmlformats.org/officeDocument/2006/relationships/hyperlink" Target="mailto:alex.meyer@delinea.com" TargetMode="External"/><Relationship Id="rId7" Type="http://schemas.openxmlformats.org/officeDocument/2006/relationships/hyperlink" Target="https://www.linkedin.com/in/alex-meyer-b6338837/" TargetMode="External"/><Relationship Id="rId2" Type="http://schemas.openxmlformats.org/officeDocument/2006/relationships/hyperlink" Target="https://delinea.co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ameyer505" TargetMode="External"/><Relationship Id="rId11" Type="http://schemas.openxmlformats.org/officeDocument/2006/relationships/image" Target="../media/image10.png"/><Relationship Id="rId5" Type="http://schemas.openxmlformats.org/officeDocument/2006/relationships/hyperlink" Target="http://d365fosecurity.com/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://d365foblog.com/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hyperlink" Target="mailto:peter.ramer@rsmus.com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rsmus.co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vp.microsoft.com/en-US/MVP/profile/6c08dbff-03c6-ec11-a7b5-0022482d3c49" TargetMode="External"/><Relationship Id="rId5" Type="http://schemas.openxmlformats.org/officeDocument/2006/relationships/hyperlink" Target="https://www.linkedin.com/in/peter-ramer/" TargetMode="External"/><Relationship Id="rId4" Type="http://schemas.openxmlformats.org/officeDocument/2006/relationships/hyperlink" Target="http://dynamics365musings.com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with a lake surrounded by trees&#10;&#10;Description automatically generated">
            <a:extLst>
              <a:ext uri="{FF2B5EF4-FFF2-40B4-BE49-F238E27FC236}">
                <a16:creationId xmlns:a16="http://schemas.microsoft.com/office/drawing/2014/main" id="{ACABE36D-9779-55C1-2EB9-959B34A2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6321"/>
            <a:ext cx="12447738" cy="6988203"/>
          </a:xfrm>
          <a:prstGeom prst="rect">
            <a:avLst/>
          </a:prstGeom>
        </p:spPr>
      </p:pic>
      <p:pic>
        <p:nvPicPr>
          <p:cNvPr id="17" name="Picture 16" descr="A picture containing font, graphics, graphic design, text&#10;&#10;Description automatically generated">
            <a:extLst>
              <a:ext uri="{FF2B5EF4-FFF2-40B4-BE49-F238E27FC236}">
                <a16:creationId xmlns:a16="http://schemas.microsoft.com/office/drawing/2014/main" id="{DA7104A4-1876-F218-924C-1DBE7991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936" y="854072"/>
            <a:ext cx="7658101" cy="17730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F283B-2ED3-34AA-C2A9-C297486AB75C}"/>
              </a:ext>
            </a:extLst>
          </p:cNvPr>
          <p:cNvSpPr txBox="1"/>
          <p:nvPr/>
        </p:nvSpPr>
        <p:spPr>
          <a:xfrm>
            <a:off x="46037" y="5652619"/>
            <a:ext cx="6172200" cy="108183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Orlando, FL </a:t>
            </a:r>
            <a:b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</a:br>
            <a:r>
              <a:rPr lang="en-US" sz="2800" b="1" dirty="0">
                <a:solidFill>
                  <a:srgbClr val="1B4499"/>
                </a:solidFill>
                <a:latin typeface="Poppins SemiBold" pitchFamily="2" charset="77"/>
                <a:ea typeface="Helvetica Neue Condensed Black" panose="02000503000000020004" pitchFamily="2" charset="0"/>
                <a:cs typeface="Poppins SemiBold" pitchFamily="2" charset="77"/>
              </a:rPr>
              <a:t>October 19-23, 2025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28B35-846E-E9DF-A6FD-4248B8456C2C}"/>
              </a:ext>
            </a:extLst>
          </p:cNvPr>
          <p:cNvSpPr txBox="1"/>
          <p:nvPr/>
        </p:nvSpPr>
        <p:spPr>
          <a:xfrm>
            <a:off x="3397893" y="2645229"/>
            <a:ext cx="7565281" cy="1348061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FINANCE &amp;</a:t>
            </a:r>
            <a:b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</a:br>
            <a:r>
              <a:rPr lang="en-US" sz="3800" dirty="0">
                <a:solidFill>
                  <a:srgbClr val="1B4499"/>
                </a:solidFill>
                <a:latin typeface="segoe ui black"/>
                <a:ea typeface="segoe ui black"/>
                <a:cs typeface="Poppins SemiBold"/>
              </a:rPr>
              <a:t>SUPPLY CHAIN/F&amp;O</a:t>
            </a:r>
          </a:p>
        </p:txBody>
      </p:sp>
      <p:pic>
        <p:nvPicPr>
          <p:cNvPr id="13" name="Picture 12" descr="A blue and white hexagon with text and palm trees&#10;&#10;Description automatically generated">
            <a:extLst>
              <a:ext uri="{FF2B5EF4-FFF2-40B4-BE49-F238E27FC236}">
                <a16:creationId xmlns:a16="http://schemas.microsoft.com/office/drawing/2014/main" id="{ACEDB42A-C09D-ABA5-F585-DB6EB3E56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630" y="3465086"/>
            <a:ext cx="2998731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9AF1B0-4DAB-4458-0669-0DCD524B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549" y="3497262"/>
            <a:ext cx="9589375" cy="1351952"/>
          </a:xfrm>
          <a:ln>
            <a:noFill/>
          </a:ln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b="1" dirty="0">
                <a:solidFill>
                  <a:srgbClr val="1E275C"/>
                </a:solidFill>
              </a:rPr>
              <a:t>D365FO Administration &amp; Developer Overview</a:t>
            </a:r>
            <a:br>
              <a:rPr lang="en-US" b="1" dirty="0">
                <a:solidFill>
                  <a:srgbClr val="1E275C"/>
                </a:solidFill>
              </a:rPr>
            </a:br>
            <a:br>
              <a:rPr lang="en-US" b="1" dirty="0">
                <a:solidFill>
                  <a:srgbClr val="1E275C"/>
                </a:solidFill>
              </a:rPr>
            </a:br>
            <a:r>
              <a:rPr lang="en-US" sz="2400" b="1" dirty="0">
                <a:solidFill>
                  <a:srgbClr val="1E275C"/>
                </a:solidFill>
              </a:rPr>
              <a:t>Summit Academy</a:t>
            </a:r>
            <a:br>
              <a:rPr lang="en-US" sz="2400" b="1" dirty="0">
                <a:solidFill>
                  <a:srgbClr val="1E275C"/>
                </a:solidFill>
              </a:rPr>
            </a:br>
            <a:r>
              <a:rPr lang="en-US" sz="2400" b="1" dirty="0">
                <a:solidFill>
                  <a:srgbClr val="1E275C"/>
                </a:solidFill>
              </a:rPr>
              <a:t>Oct 19 2025</a:t>
            </a:r>
            <a:endParaRPr lang="en-US" b="1" dirty="0">
              <a:solidFill>
                <a:srgbClr val="1E27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05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BE98189-BD51-46A0-336E-294655BFF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Alex Meyer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4457C9-F4B5-913D-D7A6-E76D5F345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Principal Software Development Engineer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Delinea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Email: </a:t>
            </a:r>
            <a:r>
              <a:rPr lang="en-US" sz="1200" b="0" i="0" u="none" strike="noStrike" dirty="0">
                <a:solidFill>
                  <a:srgbClr val="002060"/>
                </a:solidFill>
                <a:effectLst/>
                <a:hlinkClick r:id="rId3"/>
              </a:rPr>
              <a:t>alex.meyer@delinea.com</a:t>
            </a:r>
            <a:endParaRPr lang="en-US" sz="1200" b="0" i="0" u="none" strike="noStrike" dirty="0">
              <a:solidFill>
                <a:srgbClr val="002060"/>
              </a:solidFill>
              <a:effectLst/>
            </a:endParaRPr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Blog: </a:t>
            </a:r>
            <a:r>
              <a:rPr lang="en-US" sz="1200" b="0" i="0" u="sng" strike="noStrike" dirty="0">
                <a:solidFill>
                  <a:srgbClr val="002060"/>
                </a:solidFill>
                <a:effectLst/>
                <a:hlinkClick r:id="rId4"/>
              </a:rPr>
              <a:t>http://d365foblog.com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Security Class: </a:t>
            </a:r>
            <a:r>
              <a:rPr lang="en-US" sz="1200" b="0" i="0" u="sng" strike="noStrike" dirty="0">
                <a:solidFill>
                  <a:srgbClr val="002060"/>
                </a:solidFill>
                <a:effectLst/>
                <a:hlinkClick r:id="rId5"/>
              </a:rPr>
              <a:t>http://d365fosecurity.com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dirty="0"/>
              <a:t>GitHub: </a:t>
            </a:r>
            <a:r>
              <a:rPr lang="en-US" sz="1200" dirty="0">
                <a:hlinkClick r:id="rId6"/>
              </a:rPr>
              <a:t>https://github.com/ameyer505</a:t>
            </a:r>
            <a:endParaRPr lang="en-US" sz="1200" dirty="0"/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sng" strike="noStrike" dirty="0">
                <a:solidFill>
                  <a:srgbClr val="0095C8"/>
                </a:solidFill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en-US" sz="1200" dirty="0">
                <a:solidFill>
                  <a:srgbClr val="3F454F"/>
                </a:solidFill>
              </a:rPr>
              <a:t> | </a:t>
            </a:r>
            <a:r>
              <a:rPr lang="en-US" sz="1200" b="0" i="0" u="sng" strike="noStrike" dirty="0">
                <a:solidFill>
                  <a:srgbClr val="002060"/>
                </a:solidFill>
                <a:effectLst/>
                <a:hlinkClick r:id="rId8"/>
              </a:rPr>
              <a:t>Microsoft MVP Profile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>
              <a:spcBef>
                <a:spcPts val="1224"/>
              </a:spcBef>
              <a:spcAft>
                <a:spcPts val="0"/>
              </a:spcAft>
              <a:buNone/>
            </a:pP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Background:</a:t>
            </a:r>
            <a:endParaRPr lang="en-US" sz="1200" b="0" dirty="0">
              <a:effectLst/>
            </a:endParaRP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Awarded Microsoft MVP in Business Applications </a:t>
            </a:r>
            <a:r>
              <a:rPr lang="en-US" sz="1200" dirty="0">
                <a:solidFill>
                  <a:srgbClr val="3F454F"/>
                </a:solidFill>
              </a:rPr>
              <a:t>since 2019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Been working with AX since 2013</a:t>
            </a: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Been working with D365FO since 2016</a:t>
            </a: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Have spoken at Summit (US &amp; Europe), Focus, and local chapters around AX/D365FO security and have done webinars around native controls in both versions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29" name="Picture 5" descr="Qr code&#10;&#10;Description automatically generated">
            <a:extLst>
              <a:ext uri="{FF2B5EF4-FFF2-40B4-BE49-F238E27FC236}">
                <a16:creationId xmlns:a16="http://schemas.microsoft.com/office/drawing/2014/main" id="{7DEAE117-1F41-0F04-324D-D059F6300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295" y="1271510"/>
            <a:ext cx="1616528" cy="161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blue and white rectangular sign with white text&#10;&#10;Description automatically generated">
            <a:extLst>
              <a:ext uri="{FF2B5EF4-FFF2-40B4-BE49-F238E27FC236}">
                <a16:creationId xmlns:a16="http://schemas.microsoft.com/office/drawing/2014/main" id="{BCFD0813-A6A7-442C-D98E-89277D93E2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36898" y="3738325"/>
            <a:ext cx="1190562" cy="188274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01EB5E8-ED3D-D37D-A4E1-7010CC8B0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521" y="1401762"/>
            <a:ext cx="3626681" cy="419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37576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782D6-FA84-7D94-CA2F-E308FB923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6706023-4814-F2E6-1499-0B0ADD075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Peter Ramer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00ED4E-068C-DCC5-4B9F-960BE60E3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668462"/>
            <a:ext cx="5246933" cy="4190999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Director of Managed Application Services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RSM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Email: </a:t>
            </a:r>
            <a:r>
              <a:rPr lang="en-US" sz="1200" b="0" i="0" u="none" strike="noStrike" dirty="0">
                <a:solidFill>
                  <a:srgbClr val="002060"/>
                </a:solidFill>
                <a:effectLst/>
                <a:hlinkClick r:id="rId3"/>
              </a:rPr>
              <a:t>peter.ramer@rsmus.com</a:t>
            </a:r>
            <a:r>
              <a:rPr lang="en-US" sz="1200" b="0" i="0" u="none" strike="noStrike" dirty="0">
                <a:solidFill>
                  <a:srgbClr val="002060"/>
                </a:solidFill>
                <a:effectLst/>
              </a:rPr>
              <a:t> </a:t>
            </a:r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Blog: </a:t>
            </a:r>
            <a:r>
              <a:rPr lang="en-US" sz="1200" b="0" i="0" u="sng" strike="noStrike" dirty="0">
                <a:solidFill>
                  <a:srgbClr val="002060"/>
                </a:solidFill>
                <a:effectLst/>
                <a:hlinkClick r:id="rId4"/>
              </a:rPr>
              <a:t>http://dynamics365musings.com/</a:t>
            </a:r>
            <a:endParaRPr lang="en-US" sz="1200" b="0" i="0" u="sng" strike="noStrike" dirty="0">
              <a:solidFill>
                <a:srgbClr val="002060"/>
              </a:solidFill>
              <a:effectLst/>
            </a:endParaRPr>
          </a:p>
          <a:p>
            <a:pPr marL="0" indent="0" rtl="0" fontAlgn="base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sng" strike="noStrike" dirty="0">
                <a:solidFill>
                  <a:srgbClr val="0095C8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en-US" sz="1200" dirty="0">
                <a:solidFill>
                  <a:srgbClr val="3F454F"/>
                </a:solidFill>
              </a:rPr>
              <a:t> | </a:t>
            </a:r>
            <a:r>
              <a:rPr lang="en-US" sz="1200" b="0" i="0" u="sng" strike="noStrike" dirty="0">
                <a:solidFill>
                  <a:srgbClr val="002060"/>
                </a:solidFill>
                <a:effectLst/>
                <a:hlinkClick r:id="rId6"/>
              </a:rPr>
              <a:t>Microsoft MVP Profile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>
              <a:spcBef>
                <a:spcPts val="1224"/>
              </a:spcBef>
              <a:spcAft>
                <a:spcPts val="0"/>
              </a:spcAft>
              <a:buNone/>
            </a:pP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 rtl="0">
              <a:spcBef>
                <a:spcPts val="1224"/>
              </a:spcBef>
              <a:spcAft>
                <a:spcPts val="0"/>
              </a:spcAft>
              <a:buNone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Background:</a:t>
            </a:r>
            <a:endParaRPr lang="en-US" sz="1200" b="0" dirty="0">
              <a:effectLst/>
            </a:endParaRP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Awarded Microsoft MVP in Business Applications </a:t>
            </a:r>
            <a:r>
              <a:rPr lang="en-US" sz="1200" dirty="0">
                <a:solidFill>
                  <a:srgbClr val="3F454F"/>
                </a:solidFill>
              </a:rPr>
              <a:t>since 2022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Been working with AX since 2006</a:t>
            </a: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Have written code that was then purchased and included into the standard F&amp;O product.</a:t>
            </a:r>
          </a:p>
          <a:p>
            <a:pPr rtl="0" fontAlgn="base">
              <a:spcBef>
                <a:spcPts val="122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rgbClr val="3F454F"/>
                </a:solidFill>
                <a:effectLst/>
              </a:rPr>
              <a:t>Have a </a:t>
            </a:r>
            <a:r>
              <a:rPr lang="en-US" sz="1200" dirty="0">
                <a:solidFill>
                  <a:srgbClr val="3F454F"/>
                </a:solidFill>
              </a:rPr>
              <a:t>blog and YouTube channel that contains lots of technical tutorials.</a:t>
            </a:r>
            <a:endParaRPr lang="en-US" sz="1200" b="0" i="0" u="none" strike="noStrike" dirty="0">
              <a:solidFill>
                <a:srgbClr val="3F454F"/>
              </a:solidFill>
              <a:effectLst/>
            </a:endParaRP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1" name="Picture 10" descr="A blue and white rectangular sign with white text&#10;&#10;Description automatically generated">
            <a:extLst>
              <a:ext uri="{FF2B5EF4-FFF2-40B4-BE49-F238E27FC236}">
                <a16:creationId xmlns:a16="http://schemas.microsoft.com/office/drawing/2014/main" id="{638B16F3-E008-202A-B877-369252FD78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36898" y="3738325"/>
            <a:ext cx="1190562" cy="1882749"/>
          </a:xfrm>
          <a:prstGeom prst="rect">
            <a:avLst/>
          </a:prstGeom>
        </p:spPr>
      </p:pic>
      <p:pic>
        <p:nvPicPr>
          <p:cNvPr id="3" name="Picture 2" descr="A person in a suit smiling&#10;&#10;Description automatically generated">
            <a:extLst>
              <a:ext uri="{FF2B5EF4-FFF2-40B4-BE49-F238E27FC236}">
                <a16:creationId xmlns:a16="http://schemas.microsoft.com/office/drawing/2014/main" id="{50F77593-6654-AD4F-8581-2F2B4AD87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2877" y="1226781"/>
            <a:ext cx="3763077" cy="405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0152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E4F28-B8BF-DA74-AC4B-85FF9BC3CC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1837" y="840232"/>
            <a:ext cx="10972800" cy="712788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5AE04-2802-DDFC-4DF9-5AC6E19A727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2998" y="1668463"/>
            <a:ext cx="11595798" cy="4129436"/>
          </a:xfrm>
        </p:spPr>
        <p:txBody>
          <a:bodyPr numCol="2"/>
          <a:lstStyle/>
          <a:p>
            <a:r>
              <a:rPr lang="en-US" sz="3200" dirty="0"/>
              <a:t>Development Deployment Options</a:t>
            </a:r>
          </a:p>
          <a:p>
            <a:r>
              <a:rPr lang="en-US" sz="3200" dirty="0"/>
              <a:t>X++ Overview</a:t>
            </a:r>
          </a:p>
          <a:p>
            <a:r>
              <a:rPr lang="en-US" sz="3200" dirty="0"/>
              <a:t>Coding Methodologies</a:t>
            </a:r>
          </a:p>
          <a:p>
            <a:r>
              <a:rPr lang="en-US" sz="3200" dirty="0"/>
              <a:t>Debugging</a:t>
            </a:r>
          </a:p>
          <a:p>
            <a:endParaRPr lang="en-US" sz="3200" dirty="0"/>
          </a:p>
          <a:p>
            <a:endParaRPr lang="en-US" sz="3200" dirty="0"/>
          </a:p>
          <a:p>
            <a:r>
              <a:rPr lang="en-US" sz="3200" dirty="0"/>
              <a:t>ALM Process</a:t>
            </a:r>
          </a:p>
          <a:p>
            <a:r>
              <a:rPr lang="en-US" sz="3200" dirty="0"/>
              <a:t>Installing / Deploying Code</a:t>
            </a:r>
          </a:p>
          <a:p>
            <a:r>
              <a:rPr lang="en-US" sz="3200" dirty="0"/>
              <a:t>D365FO Configuration</a:t>
            </a:r>
          </a:p>
          <a:p>
            <a:r>
              <a:rPr lang="en-US" sz="3200" dirty="0"/>
              <a:t>Security &amp; Licensing</a:t>
            </a:r>
          </a:p>
          <a:p>
            <a:r>
              <a:rPr lang="en-US" sz="3200" dirty="0"/>
              <a:t>Tips &amp; Tricks</a:t>
            </a:r>
          </a:p>
        </p:txBody>
      </p:sp>
    </p:spTree>
    <p:extLst>
      <p:ext uri="{BB962C8B-B14F-4D97-AF65-F5344CB8AC3E}">
        <p14:creationId xmlns:p14="http://schemas.microsoft.com/office/powerpoint/2010/main" val="163836845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E96-EEEF-5FC5-E72E-6418F4C2D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House Keeping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8FAF2F73-B7F9-7F94-E853-856D975ECF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2251963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122991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E4F28-B8BF-DA74-AC4B-85FF9BC3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53" y="765713"/>
            <a:ext cx="10972484" cy="712249"/>
          </a:xfrm>
        </p:spPr>
        <p:txBody>
          <a:bodyPr wrap="square" anchor="ctr">
            <a:normAutofit/>
          </a:bodyPr>
          <a:lstStyle/>
          <a:p>
            <a:r>
              <a:rPr lang="en-US" sz="3700"/>
              <a:t>Class Introduction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A00E5617-2393-D9E0-72D6-7715AF1DBB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160358"/>
              </p:ext>
            </p:extLst>
          </p:nvPr>
        </p:nvGraphicFramePr>
        <p:xfrm>
          <a:off x="731836" y="1668462"/>
          <a:ext cx="10972485" cy="419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30630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B8C8DA-E0EC-DDB1-8F81-26819E054EA0}"/>
              </a:ext>
            </a:extLst>
          </p:cNvPr>
          <p:cNvSpPr txBox="1"/>
          <p:nvPr/>
        </p:nvSpPr>
        <p:spPr>
          <a:xfrm>
            <a:off x="3680923" y="3928051"/>
            <a:ext cx="7638386" cy="821763"/>
          </a:xfrm>
          <a:prstGeom prst="rect">
            <a:avLst/>
          </a:prstGeom>
          <a:noFill/>
        </p:spPr>
        <p:txBody>
          <a:bodyPr wrap="square" lIns="182880" tIns="146304" rIns="182880" bIns="146304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800" dirty="0">
                <a:latin typeface="segoe ui black"/>
                <a:ea typeface="segoe ui black"/>
                <a:cs typeface="Poppins SemiBold"/>
              </a:rPr>
              <a:t>FINANCE &amp; SUPPLY CHAIN/F&amp;O</a:t>
            </a:r>
          </a:p>
        </p:txBody>
      </p:sp>
    </p:spTree>
    <p:extLst>
      <p:ext uri="{BB962C8B-B14F-4D97-AF65-F5344CB8AC3E}">
        <p14:creationId xmlns:p14="http://schemas.microsoft.com/office/powerpoint/2010/main" val="88318760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02C7D1-5CAB-3231-D9EB-D98E820F10FC}"/>
              </a:ext>
            </a:extLst>
          </p:cNvPr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solidFill>
            <a:schemeClr val="accent2">
              <a:alpha val="62316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42712E4A-C4AB-5C53-E90C-010686EB0BDF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274637" y="6469062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2025 Dynamic Communities. All rights reserved.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CBF911-2A9C-2643-6C42-D2B79AB68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4" y="2143331"/>
            <a:ext cx="817312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6320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imary with bullets">
  <a:themeElements>
    <a:clrScheme name="Custom 6">
      <a:dk1>
        <a:srgbClr val="3F454F"/>
      </a:dk1>
      <a:lt1>
        <a:srgbClr val="FFFFFF"/>
      </a:lt1>
      <a:dk2>
        <a:srgbClr val="84BD00"/>
      </a:dk2>
      <a:lt2>
        <a:srgbClr val="EAEAEA"/>
      </a:lt2>
      <a:accent1>
        <a:srgbClr val="0095C8"/>
      </a:accent1>
      <a:accent2>
        <a:srgbClr val="001E60"/>
      </a:accent2>
      <a:accent3>
        <a:srgbClr val="E4002B"/>
      </a:accent3>
      <a:accent4>
        <a:srgbClr val="FFB81C"/>
      </a:accent4>
      <a:accent5>
        <a:srgbClr val="3D1B52"/>
      </a:accent5>
      <a:accent6>
        <a:srgbClr val="F2C818"/>
      </a:accent6>
      <a:hlink>
        <a:srgbClr val="0095C8"/>
      </a:hlink>
      <a:folHlink>
        <a:srgbClr val="84BD00"/>
      </a:folHlink>
    </a:clrScheme>
    <a:fontScheme name="Custom 6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CUG-NAVUG Summit 2018 speaker template.pptx" id="{E4180D32-CB38-412B-90E4-C6A367F14268}" vid="{5ABA93EF-FCBD-4FE3-891E-C6F4305AB83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241CFF6E1864895DCD7ADE29FC1C7" ma:contentTypeVersion="18" ma:contentTypeDescription="Create a new document." ma:contentTypeScope="" ma:versionID="18c11557fac8510406916505c59aacae">
  <xsd:schema xmlns:xsd="http://www.w3.org/2001/XMLSchema" xmlns:xs="http://www.w3.org/2001/XMLSchema" xmlns:p="http://schemas.microsoft.com/office/2006/metadata/properties" xmlns:ns2="29d2a015-485a-400d-b290-ecf68f6652cf" xmlns:ns3="40060f56-dd67-4c74-97f4-8d4b2087e08e" targetNamespace="http://schemas.microsoft.com/office/2006/metadata/properties" ma:root="true" ma:fieldsID="bba247b69ceff1d6cdfdebac7a276114" ns2:_="" ns3:_="">
    <xsd:import namespace="29d2a015-485a-400d-b290-ecf68f6652cf"/>
    <xsd:import namespace="40060f56-dd67-4c74-97f4-8d4b2087e0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d2a015-485a-400d-b290-ecf68f6652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d8785f9-e54f-4c32-bd3d-94d1ae40bb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60f56-dd67-4c74-97f4-8d4b2087e08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353a670-f4ec-49b7-9238-821180cc4ce8}" ma:internalName="TaxCatchAll" ma:showField="CatchAllData" ma:web="40060f56-dd67-4c74-97f4-8d4b2087e0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d2a015-485a-400d-b290-ecf68f6652cf">
      <Terms xmlns="http://schemas.microsoft.com/office/infopath/2007/PartnerControls"/>
    </lcf76f155ced4ddcb4097134ff3c332f>
    <TaxCatchAll xmlns="40060f56-dd67-4c74-97f4-8d4b2087e08e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8605DE-A454-490A-B3CB-4C6473F23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d2a015-485a-400d-b290-ecf68f6652cf"/>
    <ds:schemaRef ds:uri="40060f56-dd67-4c74-97f4-8d4b2087e0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40060f56-dd67-4c74-97f4-8d4b2087e08e"/>
    <ds:schemaRef ds:uri="29d2a015-485a-400d-b290-ecf68f6652c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</TotalTime>
  <Words>322</Words>
  <Application>Microsoft Office PowerPoint</Application>
  <PresentationFormat>Custom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Calibri</vt:lpstr>
      <vt:lpstr>Calibri Light</vt:lpstr>
      <vt:lpstr>Lucida Sans Unicode</vt:lpstr>
      <vt:lpstr>Poppins</vt:lpstr>
      <vt:lpstr>Poppins SemiBold</vt:lpstr>
      <vt:lpstr>Segoe</vt:lpstr>
      <vt:lpstr>segoe ui</vt:lpstr>
      <vt:lpstr>segoe ui</vt:lpstr>
      <vt:lpstr>segoe ui black</vt:lpstr>
      <vt:lpstr>Wingdings</vt:lpstr>
      <vt:lpstr>primary with bullets</vt:lpstr>
      <vt:lpstr>1_Custom Design</vt:lpstr>
      <vt:lpstr>Custom Design</vt:lpstr>
      <vt:lpstr>PowerPoint Presentation</vt:lpstr>
      <vt:lpstr>D365FO Administration &amp; Developer Overview  Summit Academy Oct 19 2025</vt:lpstr>
      <vt:lpstr>Alex Meyer</vt:lpstr>
      <vt:lpstr>Peter Ramer</vt:lpstr>
      <vt:lpstr>Agenda</vt:lpstr>
      <vt:lpstr>House Keeping</vt:lpstr>
      <vt:lpstr>Class Introduction</vt:lpstr>
      <vt:lpstr>PowerPoint Presentation</vt:lpstr>
      <vt:lpstr>PowerPoint Presentation</vt:lpstr>
    </vt:vector>
  </TitlesOfParts>
  <Manager/>
  <Company>Dynamic Communities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this Template</dc:title>
  <dc:subject>Cross UG Summit 2017</dc:subject>
  <dc:creator>Ty Hagerott</dc:creator>
  <cp:keywords>Dynamic Communities</cp:keywords>
  <dc:description>Template: Mitchell Derrey; Silver Fox Productions_x000d_
Formatting: _x000d_
Audience Type:</dc:description>
  <cp:lastModifiedBy>Alex Meyer</cp:lastModifiedBy>
  <cp:revision>22</cp:revision>
  <dcterms:created xsi:type="dcterms:W3CDTF">2018-06-21T13:40:22Z</dcterms:created>
  <dcterms:modified xsi:type="dcterms:W3CDTF">2025-10-16T20:02:04Z</dcterms:modified>
  <cp:category>Dynamic Communities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0x010100595241CFF6E1864895DCD7ADE29FC1C7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ediaServiceImageTags">
    <vt:lpwstr/>
  </property>
</Properties>
</file>